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305" r:id="rId2"/>
    <p:sldId id="306" r:id="rId3"/>
    <p:sldId id="307" r:id="rId4"/>
    <p:sldId id="308" r:id="rId5"/>
    <p:sldId id="309" r:id="rId6"/>
    <p:sldId id="3565" r:id="rId7"/>
    <p:sldId id="310" r:id="rId8"/>
    <p:sldId id="311" r:id="rId9"/>
    <p:sldId id="312" r:id="rId10"/>
    <p:sldId id="313" r:id="rId11"/>
    <p:sldId id="314" r:id="rId12"/>
    <p:sldId id="315" r:id="rId13"/>
    <p:sldId id="318" r:id="rId14"/>
    <p:sldId id="3566" r:id="rId15"/>
    <p:sldId id="3569" r:id="rId16"/>
    <p:sldId id="3567" r:id="rId17"/>
    <p:sldId id="319" r:id="rId18"/>
    <p:sldId id="320" r:id="rId19"/>
    <p:sldId id="32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C705AC-C662-425C-8F37-E8AF1357DC7B}" v="55" dt="2026-04-08T15:53:20.2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2680" autoAdjust="0"/>
  </p:normalViewPr>
  <p:slideViewPr>
    <p:cSldViewPr snapToGrid="0">
      <p:cViewPr varScale="1">
        <p:scale>
          <a:sx n="85" d="100"/>
          <a:sy n="85" d="100"/>
        </p:scale>
        <p:origin x="42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Robb" userId="47bac4f3-fede-475e-8be4-405539519528" providerId="ADAL" clId="{2DAB40A8-F1C1-42E7-856A-5981A326359C}"/>
    <pc:docChg chg="undo custSel addSld delSld modSld sldOrd">
      <pc:chgData name="Joseph Robb" userId="47bac4f3-fede-475e-8be4-405539519528" providerId="ADAL" clId="{2DAB40A8-F1C1-42E7-856A-5981A326359C}" dt="2026-04-08T17:34:13.206" v="230" actId="478"/>
      <pc:docMkLst>
        <pc:docMk/>
      </pc:docMkLst>
      <pc:sldChg chg="addSp delSp modSp mod setBg chgLayout">
        <pc:chgData name="Joseph Robb" userId="47bac4f3-fede-475e-8be4-405539519528" providerId="ADAL" clId="{2DAB40A8-F1C1-42E7-856A-5981A326359C}" dt="2026-04-08T15:47:51.609" v="74" actId="167"/>
        <pc:sldMkLst>
          <pc:docMk/>
          <pc:sldMk cId="0" sldId="305"/>
        </pc:sldMkLst>
        <pc:grpChg chg="add del">
          <ac:chgData name="Joseph Robb" userId="47bac4f3-fede-475e-8be4-405539519528" providerId="ADAL" clId="{2DAB40A8-F1C1-42E7-856A-5981A326359C}" dt="2026-04-08T15:45:25.253" v="67" actId="478"/>
          <ac:grpSpMkLst>
            <pc:docMk/>
            <pc:sldMk cId="0" sldId="305"/>
            <ac:grpSpMk id="2" creationId="{00000000-0000-0000-0000-000000000000}"/>
          </ac:grpSpMkLst>
        </pc:grpChg>
        <pc:picChg chg="add del mod ord">
          <ac:chgData name="Joseph Robb" userId="47bac4f3-fede-475e-8be4-405539519528" providerId="ADAL" clId="{2DAB40A8-F1C1-42E7-856A-5981A326359C}" dt="2026-04-08T15:47:15.087" v="71" actId="478"/>
          <ac:picMkLst>
            <pc:docMk/>
            <pc:sldMk cId="0" sldId="305"/>
            <ac:picMk id="6" creationId="{473AB8C5-4848-D1B0-0EF8-B9BA67B1DEB5}"/>
          </ac:picMkLst>
        </pc:picChg>
        <pc:picChg chg="add mod ord">
          <ac:chgData name="Joseph Robb" userId="47bac4f3-fede-475e-8be4-405539519528" providerId="ADAL" clId="{2DAB40A8-F1C1-42E7-856A-5981A326359C}" dt="2026-04-08T15:47:51.609" v="74" actId="167"/>
          <ac:picMkLst>
            <pc:docMk/>
            <pc:sldMk cId="0" sldId="305"/>
            <ac:picMk id="7" creationId="{3325AC92-B1C1-38D3-1335-97AD1C83741B}"/>
          </ac:picMkLst>
        </pc:picChg>
        <pc:picChg chg="add mod">
          <ac:chgData name="Joseph Robb" userId="47bac4f3-fede-475e-8be4-405539519528" providerId="ADAL" clId="{2DAB40A8-F1C1-42E7-856A-5981A326359C}" dt="2026-04-08T15:47:43.837" v="73"/>
          <ac:picMkLst>
            <pc:docMk/>
            <pc:sldMk cId="0" sldId="305"/>
            <ac:picMk id="8" creationId="{B166C053-DFF6-6EAA-49A7-51EA9752060B}"/>
          </ac:picMkLst>
        </pc:picChg>
      </pc:sldChg>
      <pc:sldChg chg="addSp delSp modSp mod">
        <pc:chgData name="Joseph Robb" userId="47bac4f3-fede-475e-8be4-405539519528" providerId="ADAL" clId="{2DAB40A8-F1C1-42E7-856A-5981A326359C}" dt="2026-04-08T17:33:16.405" v="220" actId="478"/>
        <pc:sldMkLst>
          <pc:docMk/>
          <pc:sldMk cId="0" sldId="306"/>
        </pc:sldMkLst>
        <pc:spChg chg="mod">
          <ac:chgData name="Joseph Robb" userId="47bac4f3-fede-475e-8be4-405539519528" providerId="ADAL" clId="{2DAB40A8-F1C1-42E7-856A-5981A326359C}" dt="2026-04-08T15:53:42.330" v="145" actId="1076"/>
          <ac:spMkLst>
            <pc:docMk/>
            <pc:sldMk cId="0" sldId="306"/>
            <ac:spMk id="4" creationId="{00000000-0000-0000-0000-000000000000}"/>
          </ac:spMkLst>
        </pc:spChg>
        <pc:spChg chg="mod">
          <ac:chgData name="Joseph Robb" userId="47bac4f3-fede-475e-8be4-405539519528" providerId="ADAL" clId="{2DAB40A8-F1C1-42E7-856A-5981A326359C}" dt="2026-04-08T15:53:29.063" v="142" actId="1076"/>
          <ac:spMkLst>
            <pc:docMk/>
            <pc:sldMk cId="0" sldId="306"/>
            <ac:spMk id="8" creationId="{00000000-0000-0000-0000-000000000000}"/>
          </ac:spMkLst>
        </pc:spChg>
        <pc:spChg chg="del topLvl">
          <ac:chgData name="Joseph Robb" userId="47bac4f3-fede-475e-8be4-405539519528" providerId="ADAL" clId="{2DAB40A8-F1C1-42E7-856A-5981A326359C}" dt="2026-04-08T17:33:16.405" v="220" actId="478"/>
          <ac:spMkLst>
            <pc:docMk/>
            <pc:sldMk cId="0" sldId="306"/>
            <ac:spMk id="9" creationId="{00000000-0000-0000-0000-000000000000}"/>
          </ac:spMkLst>
        </pc:spChg>
        <pc:spChg chg="mod">
          <ac:chgData name="Joseph Robb" userId="47bac4f3-fede-475e-8be4-405539519528" providerId="ADAL" clId="{2DAB40A8-F1C1-42E7-856A-5981A326359C}" dt="2026-04-08T15:53:33.061" v="143" actId="1076"/>
          <ac:spMkLst>
            <pc:docMk/>
            <pc:sldMk cId="0" sldId="306"/>
            <ac:spMk id="10" creationId="{00000000-0000-0000-0000-000000000000}"/>
          </ac:spMkLst>
        </pc:spChg>
        <pc:grpChg chg="add del">
          <ac:chgData name="Joseph Robb" userId="47bac4f3-fede-475e-8be4-405539519528" providerId="ADAL" clId="{2DAB40A8-F1C1-42E7-856A-5981A326359C}" dt="2026-04-08T15:49:04.848" v="76" actId="478"/>
          <ac:grpSpMkLst>
            <pc:docMk/>
            <pc:sldMk cId="0" sldId="306"/>
            <ac:grpSpMk id="2" creationId="{00000000-0000-0000-0000-000000000000}"/>
          </ac:grpSpMkLst>
        </pc:grpChg>
        <pc:grpChg chg="del">
          <ac:chgData name="Joseph Robb" userId="47bac4f3-fede-475e-8be4-405539519528" providerId="ADAL" clId="{2DAB40A8-F1C1-42E7-856A-5981A326359C}" dt="2026-04-08T17:33:16.405" v="220" actId="478"/>
          <ac:grpSpMkLst>
            <pc:docMk/>
            <pc:sldMk cId="0" sldId="306"/>
            <ac:grpSpMk id="5" creationId="{00000000-0000-0000-0000-000000000000}"/>
          </ac:grpSpMkLst>
        </pc:grpChg>
        <pc:grpChg chg="topLvl">
          <ac:chgData name="Joseph Robb" userId="47bac4f3-fede-475e-8be4-405539519528" providerId="ADAL" clId="{2DAB40A8-F1C1-42E7-856A-5981A326359C}" dt="2026-04-08T17:33:16.405" v="220" actId="478"/>
          <ac:grpSpMkLst>
            <pc:docMk/>
            <pc:sldMk cId="0" sldId="306"/>
            <ac:grpSpMk id="6" creationId="{00000000-0000-0000-0000-000000000000}"/>
          </ac:grpSpMkLst>
        </pc:grpChg>
        <pc:picChg chg="add mod ord">
          <ac:chgData name="Joseph Robb" userId="47bac4f3-fede-475e-8be4-405539519528" providerId="ADAL" clId="{2DAB40A8-F1C1-42E7-856A-5981A326359C}" dt="2026-04-08T15:53:37.410" v="144" actId="1076"/>
          <ac:picMkLst>
            <pc:docMk/>
            <pc:sldMk cId="0" sldId="306"/>
            <ac:picMk id="11" creationId="{67CACA4B-F11A-1077-878A-F43F35F1417A}"/>
          </ac:picMkLst>
        </pc:picChg>
        <pc:picChg chg="add mod">
          <ac:chgData name="Joseph Robb" userId="47bac4f3-fede-475e-8be4-405539519528" providerId="ADAL" clId="{2DAB40A8-F1C1-42E7-856A-5981A326359C}" dt="2026-04-08T15:52:51.976" v="124"/>
          <ac:picMkLst>
            <pc:docMk/>
            <pc:sldMk cId="0" sldId="306"/>
            <ac:picMk id="12" creationId="{3FA2A6CC-3E96-0998-E63C-9116F33CC544}"/>
          </ac:picMkLst>
        </pc:picChg>
      </pc:sldChg>
      <pc:sldChg chg="addSp delSp modSp mod">
        <pc:chgData name="Joseph Robb" userId="47bac4f3-fede-475e-8be4-405539519528" providerId="ADAL" clId="{2DAB40A8-F1C1-42E7-856A-5981A326359C}" dt="2026-04-08T17:33:20.453" v="221" actId="478"/>
        <pc:sldMkLst>
          <pc:docMk/>
          <pc:sldMk cId="0" sldId="307"/>
        </pc:sldMkLst>
        <pc:spChg chg="mod">
          <ac:chgData name="Joseph Robb" userId="47bac4f3-fede-475e-8be4-405539519528" providerId="ADAL" clId="{2DAB40A8-F1C1-42E7-856A-5981A326359C}" dt="2026-04-08T15:54:18.720" v="148" actId="1076"/>
          <ac:spMkLst>
            <pc:docMk/>
            <pc:sldMk cId="0" sldId="307"/>
            <ac:spMk id="4" creationId="{00000000-0000-0000-0000-000000000000}"/>
          </ac:spMkLst>
        </pc:spChg>
        <pc:spChg chg="mod">
          <ac:chgData name="Joseph Robb" userId="47bac4f3-fede-475e-8be4-405539519528" providerId="ADAL" clId="{2DAB40A8-F1C1-42E7-856A-5981A326359C}" dt="2026-04-08T15:54:26.760" v="149" actId="1076"/>
          <ac:spMkLst>
            <pc:docMk/>
            <pc:sldMk cId="0" sldId="307"/>
            <ac:spMk id="5" creationId="{00000000-0000-0000-0000-000000000000}"/>
          </ac:spMkLst>
        </pc:spChg>
        <pc:spChg chg="mod">
          <ac:chgData name="Joseph Robb" userId="47bac4f3-fede-475e-8be4-405539519528" providerId="ADAL" clId="{2DAB40A8-F1C1-42E7-856A-5981A326359C}" dt="2026-04-08T15:54:09.998" v="146" actId="1076"/>
          <ac:spMkLst>
            <pc:docMk/>
            <pc:sldMk cId="0" sldId="307"/>
            <ac:spMk id="9" creationId="{00000000-0000-0000-0000-000000000000}"/>
          </ac:spMkLst>
        </pc:spChg>
        <pc:spChg chg="mod">
          <ac:chgData name="Joseph Robb" userId="47bac4f3-fede-475e-8be4-405539519528" providerId="ADAL" clId="{2DAB40A8-F1C1-42E7-856A-5981A326359C}" dt="2026-04-08T15:54:14.025" v="147" actId="1076"/>
          <ac:spMkLst>
            <pc:docMk/>
            <pc:sldMk cId="0" sldId="307"/>
            <ac:spMk id="11" creationId="{00000000-0000-0000-0000-000000000000}"/>
          </ac:spMkLst>
        </pc:spChg>
        <pc:spChg chg="del">
          <ac:chgData name="Joseph Robb" userId="47bac4f3-fede-475e-8be4-405539519528" providerId="ADAL" clId="{2DAB40A8-F1C1-42E7-856A-5981A326359C}" dt="2026-04-08T17:33:20.453" v="221" actId="478"/>
          <ac:spMkLst>
            <pc:docMk/>
            <pc:sldMk cId="0" sldId="307"/>
            <ac:spMk id="12" creationId="{1BFE04E8-7EF1-FD51-BE02-C825CA509C28}"/>
          </ac:spMkLst>
        </pc:spChg>
        <pc:grpChg chg="add del">
          <ac:chgData name="Joseph Robb" userId="47bac4f3-fede-475e-8be4-405539519528" providerId="ADAL" clId="{2DAB40A8-F1C1-42E7-856A-5981A326359C}" dt="2026-04-08T15:49:07.456" v="77" actId="478"/>
          <ac:grpSpMkLst>
            <pc:docMk/>
            <pc:sldMk cId="0" sldId="307"/>
            <ac:grpSpMk id="2" creationId="{00000000-0000-0000-0000-000000000000}"/>
          </ac:grpSpMkLst>
        </pc:grpChg>
        <pc:picChg chg="add mod ord">
          <ac:chgData name="Joseph Robb" userId="47bac4f3-fede-475e-8be4-405539519528" providerId="ADAL" clId="{2DAB40A8-F1C1-42E7-856A-5981A326359C}" dt="2026-04-08T15:51:13.784" v="106" actId="167"/>
          <ac:picMkLst>
            <pc:docMk/>
            <pc:sldMk cId="0" sldId="307"/>
            <ac:picMk id="6" creationId="{F52ACA63-66B0-DC76-0BC9-EEF555D00CC0}"/>
          </ac:picMkLst>
        </pc:picChg>
        <pc:picChg chg="add mod">
          <ac:chgData name="Joseph Robb" userId="47bac4f3-fede-475e-8be4-405539519528" providerId="ADAL" clId="{2DAB40A8-F1C1-42E7-856A-5981A326359C}" dt="2026-04-08T15:52:53.620" v="125"/>
          <ac:picMkLst>
            <pc:docMk/>
            <pc:sldMk cId="0" sldId="307"/>
            <ac:picMk id="10" creationId="{A8DBDD31-E1C5-9284-EA15-47E45D6B0A83}"/>
          </ac:picMkLst>
        </pc:picChg>
      </pc:sldChg>
      <pc:sldChg chg="addSp delSp modSp mod">
        <pc:chgData name="Joseph Robb" userId="47bac4f3-fede-475e-8be4-405539519528" providerId="ADAL" clId="{2DAB40A8-F1C1-42E7-856A-5981A326359C}" dt="2026-04-08T17:33:24.924" v="222" actId="478"/>
        <pc:sldMkLst>
          <pc:docMk/>
          <pc:sldMk cId="0" sldId="308"/>
        </pc:sldMkLst>
        <pc:spChg chg="mod">
          <ac:chgData name="Joseph Robb" userId="47bac4f3-fede-475e-8be4-405539519528" providerId="ADAL" clId="{2DAB40A8-F1C1-42E7-856A-5981A326359C}" dt="2026-04-08T15:54:57.339" v="152" actId="14100"/>
          <ac:spMkLst>
            <pc:docMk/>
            <pc:sldMk cId="0" sldId="308"/>
            <ac:spMk id="4" creationId="{00000000-0000-0000-0000-000000000000}"/>
          </ac:spMkLst>
        </pc:spChg>
        <pc:spChg chg="mod">
          <ac:chgData name="Joseph Robb" userId="47bac4f3-fede-475e-8be4-405539519528" providerId="ADAL" clId="{2DAB40A8-F1C1-42E7-856A-5981A326359C}" dt="2026-04-08T16:04:50.593" v="216" actId="1076"/>
          <ac:spMkLst>
            <pc:docMk/>
            <pc:sldMk cId="0" sldId="308"/>
            <ac:spMk id="5" creationId="{00000000-0000-0000-0000-000000000000}"/>
          </ac:spMkLst>
        </pc:spChg>
        <pc:spChg chg="mod">
          <ac:chgData name="Joseph Robb" userId="47bac4f3-fede-475e-8be4-405539519528" providerId="ADAL" clId="{2DAB40A8-F1C1-42E7-856A-5981A326359C}" dt="2026-04-08T15:55:12.120" v="154" actId="1076"/>
          <ac:spMkLst>
            <pc:docMk/>
            <pc:sldMk cId="0" sldId="308"/>
            <ac:spMk id="8" creationId="{00000000-0000-0000-0000-000000000000}"/>
          </ac:spMkLst>
        </pc:spChg>
        <pc:spChg chg="mod">
          <ac:chgData name="Joseph Robb" userId="47bac4f3-fede-475e-8be4-405539519528" providerId="ADAL" clId="{2DAB40A8-F1C1-42E7-856A-5981A326359C}" dt="2026-04-08T15:54:43.852" v="150" actId="1076"/>
          <ac:spMkLst>
            <pc:docMk/>
            <pc:sldMk cId="0" sldId="308"/>
            <ac:spMk id="9" creationId="{00000000-0000-0000-0000-000000000000}"/>
          </ac:spMkLst>
        </pc:spChg>
        <pc:spChg chg="del">
          <ac:chgData name="Joseph Robb" userId="47bac4f3-fede-475e-8be4-405539519528" providerId="ADAL" clId="{2DAB40A8-F1C1-42E7-856A-5981A326359C}" dt="2026-04-08T17:33:24.924" v="222" actId="478"/>
          <ac:spMkLst>
            <pc:docMk/>
            <pc:sldMk cId="0" sldId="308"/>
            <ac:spMk id="11" creationId="{E955AED9-3D8A-2348-645D-5AD53EFC3324}"/>
          </ac:spMkLst>
        </pc:spChg>
        <pc:grpChg chg="add del">
          <ac:chgData name="Joseph Robb" userId="47bac4f3-fede-475e-8be4-405539519528" providerId="ADAL" clId="{2DAB40A8-F1C1-42E7-856A-5981A326359C}" dt="2026-04-08T15:49:09.325" v="78" actId="478"/>
          <ac:grpSpMkLst>
            <pc:docMk/>
            <pc:sldMk cId="0" sldId="308"/>
            <ac:grpSpMk id="2" creationId="{00000000-0000-0000-0000-000000000000}"/>
          </ac:grpSpMkLst>
        </pc:grpChg>
        <pc:grpChg chg="mod">
          <ac:chgData name="Joseph Robb" userId="47bac4f3-fede-475e-8be4-405539519528" providerId="ADAL" clId="{2DAB40A8-F1C1-42E7-856A-5981A326359C}" dt="2026-04-08T15:55:17.617" v="155" actId="1076"/>
          <ac:grpSpMkLst>
            <pc:docMk/>
            <pc:sldMk cId="0" sldId="308"/>
            <ac:grpSpMk id="7" creationId="{00000000-0000-0000-0000-000000000000}"/>
          </ac:grpSpMkLst>
        </pc:grpChg>
        <pc:picChg chg="add mod ord">
          <ac:chgData name="Joseph Robb" userId="47bac4f3-fede-475e-8be4-405539519528" providerId="ADAL" clId="{2DAB40A8-F1C1-42E7-856A-5981A326359C}" dt="2026-04-08T15:51:18.585" v="107" actId="167"/>
          <ac:picMkLst>
            <pc:docMk/>
            <pc:sldMk cId="0" sldId="308"/>
            <ac:picMk id="6" creationId="{C8439866-BE04-5202-747F-95A8A68CFAE8}"/>
          </ac:picMkLst>
        </pc:picChg>
        <pc:picChg chg="add mod">
          <ac:chgData name="Joseph Robb" userId="47bac4f3-fede-475e-8be4-405539519528" providerId="ADAL" clId="{2DAB40A8-F1C1-42E7-856A-5981A326359C}" dt="2026-04-08T15:52:54.803" v="126"/>
          <ac:picMkLst>
            <pc:docMk/>
            <pc:sldMk cId="0" sldId="308"/>
            <ac:picMk id="10" creationId="{2DCBD345-94DD-D00F-819D-A0D8D2ACA4FB}"/>
          </ac:picMkLst>
        </pc:picChg>
      </pc:sldChg>
      <pc:sldChg chg="addSp delSp modSp mod modShow">
        <pc:chgData name="Joseph Robb" userId="47bac4f3-fede-475e-8be4-405539519528" providerId="ADAL" clId="{2DAB40A8-F1C1-42E7-856A-5981A326359C}" dt="2026-04-08T15:52:56.757" v="127"/>
        <pc:sldMkLst>
          <pc:docMk/>
          <pc:sldMk cId="0" sldId="309"/>
        </pc:sldMkLst>
        <pc:grpChg chg="add del">
          <ac:chgData name="Joseph Robb" userId="47bac4f3-fede-475e-8be4-405539519528" providerId="ADAL" clId="{2DAB40A8-F1C1-42E7-856A-5981A326359C}" dt="2026-04-08T15:49:12.720" v="79" actId="478"/>
          <ac:grpSpMkLst>
            <pc:docMk/>
            <pc:sldMk cId="0" sldId="309"/>
            <ac:grpSpMk id="2" creationId="{00000000-0000-0000-0000-000000000000}"/>
          </ac:grpSpMkLst>
        </pc:grpChg>
        <pc:picChg chg="add mod ord">
          <ac:chgData name="Joseph Robb" userId="47bac4f3-fede-475e-8be4-405539519528" providerId="ADAL" clId="{2DAB40A8-F1C1-42E7-856A-5981A326359C}" dt="2026-04-08T15:51:23.216" v="108" actId="167"/>
          <ac:picMkLst>
            <pc:docMk/>
            <pc:sldMk cId="0" sldId="309"/>
            <ac:picMk id="8" creationId="{84BD897B-BE06-BD46-D3AF-B50306FF4797}"/>
          </ac:picMkLst>
        </pc:picChg>
        <pc:picChg chg="add mod">
          <ac:chgData name="Joseph Robb" userId="47bac4f3-fede-475e-8be4-405539519528" providerId="ADAL" clId="{2DAB40A8-F1C1-42E7-856A-5981A326359C}" dt="2026-04-08T15:52:56.757" v="127"/>
          <ac:picMkLst>
            <pc:docMk/>
            <pc:sldMk cId="0" sldId="309"/>
            <ac:picMk id="12" creationId="{8A03E65A-4C4B-77E4-5D2E-5B87CBFEF719}"/>
          </ac:picMkLst>
        </pc:picChg>
      </pc:sldChg>
      <pc:sldChg chg="addSp delSp modSp mod modShow">
        <pc:chgData name="Joseph Robb" userId="47bac4f3-fede-475e-8be4-405539519528" providerId="ADAL" clId="{2DAB40A8-F1C1-42E7-856A-5981A326359C}" dt="2026-04-08T15:53:00.632" v="129"/>
        <pc:sldMkLst>
          <pc:docMk/>
          <pc:sldMk cId="0" sldId="310"/>
        </pc:sldMkLst>
        <pc:grpChg chg="add del">
          <ac:chgData name="Joseph Robb" userId="47bac4f3-fede-475e-8be4-405539519528" providerId="ADAL" clId="{2DAB40A8-F1C1-42E7-856A-5981A326359C}" dt="2026-04-08T15:49:16.772" v="81" actId="478"/>
          <ac:grpSpMkLst>
            <pc:docMk/>
            <pc:sldMk cId="0" sldId="310"/>
            <ac:grpSpMk id="2" creationId="{00000000-0000-0000-0000-000000000000}"/>
          </ac:grpSpMkLst>
        </pc:grpChg>
        <pc:picChg chg="add mod ord">
          <ac:chgData name="Joseph Robb" userId="47bac4f3-fede-475e-8be4-405539519528" providerId="ADAL" clId="{2DAB40A8-F1C1-42E7-856A-5981A326359C}" dt="2026-04-08T15:51:30.272" v="110" actId="167"/>
          <ac:picMkLst>
            <pc:docMk/>
            <pc:sldMk cId="0" sldId="310"/>
            <ac:picMk id="7" creationId="{8B97A011-F6CC-8C09-146F-CA160AE95983}"/>
          </ac:picMkLst>
        </pc:picChg>
        <pc:picChg chg="add mod">
          <ac:chgData name="Joseph Robb" userId="47bac4f3-fede-475e-8be4-405539519528" providerId="ADAL" clId="{2DAB40A8-F1C1-42E7-856A-5981A326359C}" dt="2026-04-08T15:53:00.632" v="129"/>
          <ac:picMkLst>
            <pc:docMk/>
            <pc:sldMk cId="0" sldId="310"/>
            <ac:picMk id="11" creationId="{11DBD997-C88A-5F19-82E5-D628811E1604}"/>
          </ac:picMkLst>
        </pc:picChg>
      </pc:sldChg>
      <pc:sldChg chg="addSp delSp modSp mod">
        <pc:chgData name="Joseph Robb" userId="47bac4f3-fede-475e-8be4-405539519528" providerId="ADAL" clId="{2DAB40A8-F1C1-42E7-856A-5981A326359C}" dt="2026-04-08T17:33:33.407" v="224" actId="478"/>
        <pc:sldMkLst>
          <pc:docMk/>
          <pc:sldMk cId="0" sldId="311"/>
        </pc:sldMkLst>
        <pc:spChg chg="mod">
          <ac:chgData name="Joseph Robb" userId="47bac4f3-fede-475e-8be4-405539519528" providerId="ADAL" clId="{2DAB40A8-F1C1-42E7-856A-5981A326359C}" dt="2026-04-08T15:56:22.875" v="159" actId="1076"/>
          <ac:spMkLst>
            <pc:docMk/>
            <pc:sldMk cId="0" sldId="311"/>
            <ac:spMk id="4" creationId="{00000000-0000-0000-0000-000000000000}"/>
          </ac:spMkLst>
        </pc:spChg>
        <pc:spChg chg="mod">
          <ac:chgData name="Joseph Robb" userId="47bac4f3-fede-475e-8be4-405539519528" providerId="ADAL" clId="{2DAB40A8-F1C1-42E7-856A-5981A326359C}" dt="2026-04-08T15:56:45.353" v="160" actId="1076"/>
          <ac:spMkLst>
            <pc:docMk/>
            <pc:sldMk cId="0" sldId="311"/>
            <ac:spMk id="13" creationId="{00000000-0000-0000-0000-000000000000}"/>
          </ac:spMkLst>
        </pc:spChg>
        <pc:spChg chg="del">
          <ac:chgData name="Joseph Robb" userId="47bac4f3-fede-475e-8be4-405539519528" providerId="ADAL" clId="{2DAB40A8-F1C1-42E7-856A-5981A326359C}" dt="2026-04-08T17:33:33.407" v="224" actId="478"/>
          <ac:spMkLst>
            <pc:docMk/>
            <pc:sldMk cId="0" sldId="311"/>
            <ac:spMk id="15" creationId="{88CE620A-84E5-1B9F-AC32-05605B928D72}"/>
          </ac:spMkLst>
        </pc:spChg>
        <pc:grpChg chg="add del">
          <ac:chgData name="Joseph Robb" userId="47bac4f3-fede-475e-8be4-405539519528" providerId="ADAL" clId="{2DAB40A8-F1C1-42E7-856A-5981A326359C}" dt="2026-04-08T15:49:20.844" v="82" actId="478"/>
          <ac:grpSpMkLst>
            <pc:docMk/>
            <pc:sldMk cId="0" sldId="311"/>
            <ac:grpSpMk id="2" creationId="{00000000-0000-0000-0000-000000000000}"/>
          </ac:grpSpMkLst>
        </pc:grpChg>
        <pc:picChg chg="add mod ord">
          <ac:chgData name="Joseph Robb" userId="47bac4f3-fede-475e-8be4-405539519528" providerId="ADAL" clId="{2DAB40A8-F1C1-42E7-856A-5981A326359C}" dt="2026-04-08T15:51:37.204" v="111" actId="167"/>
          <ac:picMkLst>
            <pc:docMk/>
            <pc:sldMk cId="0" sldId="311"/>
            <ac:picMk id="10" creationId="{0FB07F93-606F-6844-DA79-AC7FC19ED18E}"/>
          </ac:picMkLst>
        </pc:picChg>
        <pc:picChg chg="add mod">
          <ac:chgData name="Joseph Robb" userId="47bac4f3-fede-475e-8be4-405539519528" providerId="ADAL" clId="{2DAB40A8-F1C1-42E7-856A-5981A326359C}" dt="2026-04-08T15:53:01.852" v="130"/>
          <ac:picMkLst>
            <pc:docMk/>
            <pc:sldMk cId="0" sldId="311"/>
            <ac:picMk id="14" creationId="{6186C1C1-7B04-1CA9-7C3C-140A720C1161}"/>
          </ac:picMkLst>
        </pc:picChg>
      </pc:sldChg>
      <pc:sldChg chg="addSp delSp modSp mod">
        <pc:chgData name="Joseph Robb" userId="47bac4f3-fede-475e-8be4-405539519528" providerId="ADAL" clId="{2DAB40A8-F1C1-42E7-856A-5981A326359C}" dt="2026-04-08T17:33:37.610" v="225" actId="478"/>
        <pc:sldMkLst>
          <pc:docMk/>
          <pc:sldMk cId="0" sldId="312"/>
        </pc:sldMkLst>
        <pc:spChg chg="mod">
          <ac:chgData name="Joseph Robb" userId="47bac4f3-fede-475e-8be4-405539519528" providerId="ADAL" clId="{2DAB40A8-F1C1-42E7-856A-5981A326359C}" dt="2026-04-08T15:57:15.235" v="163" actId="1076"/>
          <ac:spMkLst>
            <pc:docMk/>
            <pc:sldMk cId="0" sldId="312"/>
            <ac:spMk id="4" creationId="{00000000-0000-0000-0000-000000000000}"/>
          </ac:spMkLst>
        </pc:spChg>
        <pc:spChg chg="mod">
          <ac:chgData name="Joseph Robb" userId="47bac4f3-fede-475e-8be4-405539519528" providerId="ADAL" clId="{2DAB40A8-F1C1-42E7-856A-5981A326359C}" dt="2026-04-08T15:58:16.291" v="167" actId="1076"/>
          <ac:spMkLst>
            <pc:docMk/>
            <pc:sldMk cId="0" sldId="312"/>
            <ac:spMk id="8" creationId="{00000000-0000-0000-0000-000000000000}"/>
          </ac:spMkLst>
        </pc:spChg>
        <pc:spChg chg="mod">
          <ac:chgData name="Joseph Robb" userId="47bac4f3-fede-475e-8be4-405539519528" providerId="ADAL" clId="{2DAB40A8-F1C1-42E7-856A-5981A326359C}" dt="2026-04-08T15:58:26.710" v="169" actId="1076"/>
          <ac:spMkLst>
            <pc:docMk/>
            <pc:sldMk cId="0" sldId="312"/>
            <ac:spMk id="9" creationId="{00000000-0000-0000-0000-000000000000}"/>
          </ac:spMkLst>
        </pc:spChg>
        <pc:spChg chg="mod">
          <ac:chgData name="Joseph Robb" userId="47bac4f3-fede-475e-8be4-405539519528" providerId="ADAL" clId="{2DAB40A8-F1C1-42E7-856A-5981A326359C}" dt="2026-04-08T15:57:10.419" v="162" actId="1076"/>
          <ac:spMkLst>
            <pc:docMk/>
            <pc:sldMk cId="0" sldId="312"/>
            <ac:spMk id="10" creationId="{00000000-0000-0000-0000-000000000000}"/>
          </ac:spMkLst>
        </pc:spChg>
        <pc:spChg chg="mod">
          <ac:chgData name="Joseph Robb" userId="47bac4f3-fede-475e-8be4-405539519528" providerId="ADAL" clId="{2DAB40A8-F1C1-42E7-856A-5981A326359C}" dt="2026-04-08T15:57:54.572" v="165" actId="1076"/>
          <ac:spMkLst>
            <pc:docMk/>
            <pc:sldMk cId="0" sldId="312"/>
            <ac:spMk id="14" creationId="{00000000-0000-0000-0000-000000000000}"/>
          </ac:spMkLst>
        </pc:spChg>
        <pc:spChg chg="del">
          <ac:chgData name="Joseph Robb" userId="47bac4f3-fede-475e-8be4-405539519528" providerId="ADAL" clId="{2DAB40A8-F1C1-42E7-856A-5981A326359C}" dt="2026-04-08T17:33:37.610" v="225" actId="478"/>
          <ac:spMkLst>
            <pc:docMk/>
            <pc:sldMk cId="0" sldId="312"/>
            <ac:spMk id="16" creationId="{B782F1CA-BDBF-0A45-EF30-A156FD961658}"/>
          </ac:spMkLst>
        </pc:spChg>
        <pc:grpChg chg="add del">
          <ac:chgData name="Joseph Robb" userId="47bac4f3-fede-475e-8be4-405539519528" providerId="ADAL" clId="{2DAB40A8-F1C1-42E7-856A-5981A326359C}" dt="2026-04-08T15:49:22.847" v="83" actId="478"/>
          <ac:grpSpMkLst>
            <pc:docMk/>
            <pc:sldMk cId="0" sldId="312"/>
            <ac:grpSpMk id="2" creationId="{00000000-0000-0000-0000-000000000000}"/>
          </ac:grpSpMkLst>
        </pc:grpChg>
        <pc:grpChg chg="mod">
          <ac:chgData name="Joseph Robb" userId="47bac4f3-fede-475e-8be4-405539519528" providerId="ADAL" clId="{2DAB40A8-F1C1-42E7-856A-5981A326359C}" dt="2026-04-08T15:58:11.086" v="166" actId="1076"/>
          <ac:grpSpMkLst>
            <pc:docMk/>
            <pc:sldMk cId="0" sldId="312"/>
            <ac:grpSpMk id="5" creationId="{00000000-0000-0000-0000-000000000000}"/>
          </ac:grpSpMkLst>
        </pc:grpChg>
        <pc:picChg chg="add mod ord">
          <ac:chgData name="Joseph Robb" userId="47bac4f3-fede-475e-8be4-405539519528" providerId="ADAL" clId="{2DAB40A8-F1C1-42E7-856A-5981A326359C}" dt="2026-04-08T15:51:40.128" v="112" actId="167"/>
          <ac:picMkLst>
            <pc:docMk/>
            <pc:sldMk cId="0" sldId="312"/>
            <ac:picMk id="11" creationId="{6FA4CA43-5192-EEED-B208-7236C8C99139}"/>
          </ac:picMkLst>
        </pc:picChg>
        <pc:picChg chg="add mod">
          <ac:chgData name="Joseph Robb" userId="47bac4f3-fede-475e-8be4-405539519528" providerId="ADAL" clId="{2DAB40A8-F1C1-42E7-856A-5981A326359C}" dt="2026-04-08T15:53:03.200" v="131"/>
          <ac:picMkLst>
            <pc:docMk/>
            <pc:sldMk cId="0" sldId="312"/>
            <ac:picMk id="15" creationId="{967D1858-7ABA-5BBE-E7D2-CBBB6D31E271}"/>
          </ac:picMkLst>
        </pc:picChg>
      </pc:sldChg>
      <pc:sldChg chg="addSp delSp modSp mod">
        <pc:chgData name="Joseph Robb" userId="47bac4f3-fede-475e-8be4-405539519528" providerId="ADAL" clId="{2DAB40A8-F1C1-42E7-856A-5981A326359C}" dt="2026-04-08T17:33:44.978" v="226" actId="478"/>
        <pc:sldMkLst>
          <pc:docMk/>
          <pc:sldMk cId="0" sldId="313"/>
        </pc:sldMkLst>
        <pc:spChg chg="mod">
          <ac:chgData name="Joseph Robb" userId="47bac4f3-fede-475e-8be4-405539519528" providerId="ADAL" clId="{2DAB40A8-F1C1-42E7-856A-5981A326359C}" dt="2026-04-08T15:58:54.348" v="171" actId="1076"/>
          <ac:spMkLst>
            <pc:docMk/>
            <pc:sldMk cId="0" sldId="313"/>
            <ac:spMk id="14" creationId="{00000000-0000-0000-0000-000000000000}"/>
          </ac:spMkLst>
        </pc:spChg>
        <pc:spChg chg="mod">
          <ac:chgData name="Joseph Robb" userId="47bac4f3-fede-475e-8be4-405539519528" providerId="ADAL" clId="{2DAB40A8-F1C1-42E7-856A-5981A326359C}" dt="2026-04-08T16:00:23.924" v="185" actId="1076"/>
          <ac:spMkLst>
            <pc:docMk/>
            <pc:sldMk cId="0" sldId="313"/>
            <ac:spMk id="15" creationId="{00000000-0000-0000-0000-000000000000}"/>
          </ac:spMkLst>
        </pc:spChg>
        <pc:spChg chg="mod">
          <ac:chgData name="Joseph Robb" userId="47bac4f3-fede-475e-8be4-405539519528" providerId="ADAL" clId="{2DAB40A8-F1C1-42E7-856A-5981A326359C}" dt="2026-04-08T16:00:41.322" v="187" actId="1076"/>
          <ac:spMkLst>
            <pc:docMk/>
            <pc:sldMk cId="0" sldId="313"/>
            <ac:spMk id="17" creationId="{C92B45CB-06C7-382C-944F-E824B585A432}"/>
          </ac:spMkLst>
        </pc:spChg>
        <pc:spChg chg="mod">
          <ac:chgData name="Joseph Robb" userId="47bac4f3-fede-475e-8be4-405539519528" providerId="ADAL" clId="{2DAB40A8-F1C1-42E7-856A-5981A326359C}" dt="2026-04-08T15:58:48.388" v="170" actId="1076"/>
          <ac:spMkLst>
            <pc:docMk/>
            <pc:sldMk cId="0" sldId="313"/>
            <ac:spMk id="20" creationId="{00000000-0000-0000-0000-000000000000}"/>
          </ac:spMkLst>
        </pc:spChg>
        <pc:spChg chg="del">
          <ac:chgData name="Joseph Robb" userId="47bac4f3-fede-475e-8be4-405539519528" providerId="ADAL" clId="{2DAB40A8-F1C1-42E7-856A-5981A326359C}" dt="2026-04-08T17:33:44.978" v="226" actId="478"/>
          <ac:spMkLst>
            <pc:docMk/>
            <pc:sldMk cId="0" sldId="313"/>
            <ac:spMk id="22" creationId="{2B5A7CAD-D7DD-6C8D-7CB6-E315D98EF627}"/>
          </ac:spMkLst>
        </pc:spChg>
        <pc:grpChg chg="add del">
          <ac:chgData name="Joseph Robb" userId="47bac4f3-fede-475e-8be4-405539519528" providerId="ADAL" clId="{2DAB40A8-F1C1-42E7-856A-5981A326359C}" dt="2026-04-08T15:49:24.984" v="84" actId="478"/>
          <ac:grpSpMkLst>
            <pc:docMk/>
            <pc:sldMk cId="0" sldId="313"/>
            <ac:grpSpMk id="2" creationId="{00000000-0000-0000-0000-000000000000}"/>
          </ac:grpSpMkLst>
        </pc:grpChg>
        <pc:grpChg chg="mod">
          <ac:chgData name="Joseph Robb" userId="47bac4f3-fede-475e-8be4-405539519528" providerId="ADAL" clId="{2DAB40A8-F1C1-42E7-856A-5981A326359C}" dt="2026-04-08T15:59:53.358" v="180" actId="1076"/>
          <ac:grpSpMkLst>
            <pc:docMk/>
            <pc:sldMk cId="0" sldId="313"/>
            <ac:grpSpMk id="4" creationId="{00000000-0000-0000-0000-000000000000}"/>
          </ac:grpSpMkLst>
        </pc:grpChg>
        <pc:grpChg chg="mod">
          <ac:chgData name="Joseph Robb" userId="47bac4f3-fede-475e-8be4-405539519528" providerId="ADAL" clId="{2DAB40A8-F1C1-42E7-856A-5981A326359C}" dt="2026-04-08T15:59:56.786" v="181" actId="1076"/>
          <ac:grpSpMkLst>
            <pc:docMk/>
            <pc:sldMk cId="0" sldId="313"/>
            <ac:grpSpMk id="7" creationId="{00000000-0000-0000-0000-000000000000}"/>
          </ac:grpSpMkLst>
        </pc:grpChg>
        <pc:grpChg chg="mod">
          <ac:chgData name="Joseph Robb" userId="47bac4f3-fede-475e-8be4-405539519528" providerId="ADAL" clId="{2DAB40A8-F1C1-42E7-856A-5981A326359C}" dt="2026-04-08T16:00:54.792" v="188" actId="1076"/>
          <ac:grpSpMkLst>
            <pc:docMk/>
            <pc:sldMk cId="0" sldId="313"/>
            <ac:grpSpMk id="9" creationId="{00000000-0000-0000-0000-000000000000}"/>
          </ac:grpSpMkLst>
        </pc:grpChg>
        <pc:grpChg chg="mod">
          <ac:chgData name="Joseph Robb" userId="47bac4f3-fede-475e-8be4-405539519528" providerId="ADAL" clId="{2DAB40A8-F1C1-42E7-856A-5981A326359C}" dt="2026-04-08T16:00:59.743" v="189" actId="1076"/>
          <ac:grpSpMkLst>
            <pc:docMk/>
            <pc:sldMk cId="0" sldId="313"/>
            <ac:grpSpMk id="12" creationId="{00000000-0000-0000-0000-000000000000}"/>
          </ac:grpSpMkLst>
        </pc:grpChg>
        <pc:picChg chg="add mod ord">
          <ac:chgData name="Joseph Robb" userId="47bac4f3-fede-475e-8be4-405539519528" providerId="ADAL" clId="{2DAB40A8-F1C1-42E7-856A-5981A326359C}" dt="2026-04-08T15:51:45.959" v="113" actId="167"/>
          <ac:picMkLst>
            <pc:docMk/>
            <pc:sldMk cId="0" sldId="313"/>
            <ac:picMk id="21" creationId="{F243797C-7212-2FB0-F36E-1B9A7A2160EF}"/>
          </ac:picMkLst>
        </pc:picChg>
        <pc:picChg chg="add mod">
          <ac:chgData name="Joseph Robb" userId="47bac4f3-fede-475e-8be4-405539519528" providerId="ADAL" clId="{2DAB40A8-F1C1-42E7-856A-5981A326359C}" dt="2026-04-08T15:53:04.377" v="132"/>
          <ac:picMkLst>
            <pc:docMk/>
            <pc:sldMk cId="0" sldId="313"/>
            <ac:picMk id="23" creationId="{FE728E07-799E-DEC0-BFAC-1A9CC436052E}"/>
          </ac:picMkLst>
        </pc:picChg>
      </pc:sldChg>
      <pc:sldChg chg="addSp delSp modSp mod modShow">
        <pc:chgData name="Joseph Robb" userId="47bac4f3-fede-475e-8be4-405539519528" providerId="ADAL" clId="{2DAB40A8-F1C1-42E7-856A-5981A326359C}" dt="2026-04-08T15:53:07.288" v="133"/>
        <pc:sldMkLst>
          <pc:docMk/>
          <pc:sldMk cId="0" sldId="314"/>
        </pc:sldMkLst>
        <pc:grpChg chg="add del">
          <ac:chgData name="Joseph Robb" userId="47bac4f3-fede-475e-8be4-405539519528" providerId="ADAL" clId="{2DAB40A8-F1C1-42E7-856A-5981A326359C}" dt="2026-04-08T15:49:28.786" v="85" actId="478"/>
          <ac:grpSpMkLst>
            <pc:docMk/>
            <pc:sldMk cId="0" sldId="314"/>
            <ac:grpSpMk id="2" creationId="{00000000-0000-0000-0000-000000000000}"/>
          </ac:grpSpMkLst>
        </pc:grpChg>
        <pc:picChg chg="add mod ord">
          <ac:chgData name="Joseph Robb" userId="47bac4f3-fede-475e-8be4-405539519528" providerId="ADAL" clId="{2DAB40A8-F1C1-42E7-856A-5981A326359C}" dt="2026-04-08T15:51:49.624" v="114" actId="167"/>
          <ac:picMkLst>
            <pc:docMk/>
            <pc:sldMk cId="0" sldId="314"/>
            <ac:picMk id="10" creationId="{1BA32876-3317-461B-865A-C2FEF359317F}"/>
          </ac:picMkLst>
        </pc:picChg>
        <pc:picChg chg="add mod">
          <ac:chgData name="Joseph Robb" userId="47bac4f3-fede-475e-8be4-405539519528" providerId="ADAL" clId="{2DAB40A8-F1C1-42E7-856A-5981A326359C}" dt="2026-04-08T15:53:07.288" v="133"/>
          <ac:picMkLst>
            <pc:docMk/>
            <pc:sldMk cId="0" sldId="314"/>
            <ac:picMk id="14" creationId="{3B84852D-2A14-A4EB-2175-5ED0C079A9AD}"/>
          </ac:picMkLst>
        </pc:picChg>
      </pc:sldChg>
      <pc:sldChg chg="addSp delSp modSp mod modShow">
        <pc:chgData name="Joseph Robb" userId="47bac4f3-fede-475e-8be4-405539519528" providerId="ADAL" clId="{2DAB40A8-F1C1-42E7-856A-5981A326359C}" dt="2026-04-08T17:32:31.088" v="217" actId="478"/>
        <pc:sldMkLst>
          <pc:docMk/>
          <pc:sldMk cId="0" sldId="315"/>
        </pc:sldMkLst>
        <pc:spChg chg="del">
          <ac:chgData name="Joseph Robb" userId="47bac4f3-fede-475e-8be4-405539519528" providerId="ADAL" clId="{2DAB40A8-F1C1-42E7-856A-5981A326359C}" dt="2026-04-08T17:32:31.088" v="217" actId="478"/>
          <ac:spMkLst>
            <pc:docMk/>
            <pc:sldMk cId="0" sldId="315"/>
            <ac:spMk id="11" creationId="{12C71E8F-1B23-38EA-4485-D40E714EEB3E}"/>
          </ac:spMkLst>
        </pc:spChg>
        <pc:grpChg chg="add del">
          <ac:chgData name="Joseph Robb" userId="47bac4f3-fede-475e-8be4-405539519528" providerId="ADAL" clId="{2DAB40A8-F1C1-42E7-856A-5981A326359C}" dt="2026-04-08T15:49:30.742" v="86" actId="478"/>
          <ac:grpSpMkLst>
            <pc:docMk/>
            <pc:sldMk cId="0" sldId="315"/>
            <ac:grpSpMk id="2" creationId="{00000000-0000-0000-0000-000000000000}"/>
          </ac:grpSpMkLst>
        </pc:grpChg>
        <pc:picChg chg="add mod ord">
          <ac:chgData name="Joseph Robb" userId="47bac4f3-fede-475e-8be4-405539519528" providerId="ADAL" clId="{2DAB40A8-F1C1-42E7-856A-5981A326359C}" dt="2026-04-08T15:51:53.014" v="115" actId="167"/>
          <ac:picMkLst>
            <pc:docMk/>
            <pc:sldMk cId="0" sldId="315"/>
            <ac:picMk id="6" creationId="{A8CB2330-31B1-48DA-F3C9-7A48C0635DC9}"/>
          </ac:picMkLst>
        </pc:picChg>
        <pc:picChg chg="add mod">
          <ac:chgData name="Joseph Robb" userId="47bac4f3-fede-475e-8be4-405539519528" providerId="ADAL" clId="{2DAB40A8-F1C1-42E7-856A-5981A326359C}" dt="2026-04-08T15:53:08.348" v="134"/>
          <ac:picMkLst>
            <pc:docMk/>
            <pc:sldMk cId="0" sldId="315"/>
            <ac:picMk id="12" creationId="{A4CE1181-4799-8387-641C-AFCA50B842CC}"/>
          </ac:picMkLst>
        </pc:picChg>
      </pc:sldChg>
      <pc:sldChg chg="addSp delSp modSp mod">
        <pc:chgData name="Joseph Robb" userId="47bac4f3-fede-475e-8be4-405539519528" providerId="ADAL" clId="{2DAB40A8-F1C1-42E7-856A-5981A326359C}" dt="2026-04-08T17:33:03.625" v="219" actId="478"/>
        <pc:sldMkLst>
          <pc:docMk/>
          <pc:sldMk cId="0" sldId="318"/>
        </pc:sldMkLst>
        <pc:spChg chg="mod">
          <ac:chgData name="Joseph Robb" userId="47bac4f3-fede-475e-8be4-405539519528" providerId="ADAL" clId="{2DAB40A8-F1C1-42E7-856A-5981A326359C}" dt="2026-04-08T16:01:17.103" v="191" actId="1076"/>
          <ac:spMkLst>
            <pc:docMk/>
            <pc:sldMk cId="0" sldId="318"/>
            <ac:spMk id="9" creationId="{00000000-0000-0000-0000-000000000000}"/>
          </ac:spMkLst>
        </pc:spChg>
        <pc:spChg chg="mod">
          <ac:chgData name="Joseph Robb" userId="47bac4f3-fede-475e-8be4-405539519528" providerId="ADAL" clId="{2DAB40A8-F1C1-42E7-856A-5981A326359C}" dt="2026-04-08T16:01:13.151" v="190" actId="1076"/>
          <ac:spMkLst>
            <pc:docMk/>
            <pc:sldMk cId="0" sldId="318"/>
            <ac:spMk id="13" creationId="{00000000-0000-0000-0000-000000000000}"/>
          </ac:spMkLst>
        </pc:spChg>
        <pc:spChg chg="del">
          <ac:chgData name="Joseph Robb" userId="47bac4f3-fede-475e-8be4-405539519528" providerId="ADAL" clId="{2DAB40A8-F1C1-42E7-856A-5981A326359C}" dt="2026-04-08T17:33:03.625" v="219" actId="478"/>
          <ac:spMkLst>
            <pc:docMk/>
            <pc:sldMk cId="0" sldId="318"/>
            <ac:spMk id="15" creationId="{7B6FD73B-5AF8-1B97-33CA-20C380623CD5}"/>
          </ac:spMkLst>
        </pc:spChg>
        <pc:grpChg chg="add del">
          <ac:chgData name="Joseph Robb" userId="47bac4f3-fede-475e-8be4-405539519528" providerId="ADAL" clId="{2DAB40A8-F1C1-42E7-856A-5981A326359C}" dt="2026-04-08T15:49:33.084" v="87" actId="478"/>
          <ac:grpSpMkLst>
            <pc:docMk/>
            <pc:sldMk cId="0" sldId="318"/>
            <ac:grpSpMk id="2" creationId="{00000000-0000-0000-0000-000000000000}"/>
          </ac:grpSpMkLst>
        </pc:grpChg>
        <pc:grpChg chg="mod">
          <ac:chgData name="Joseph Robb" userId="47bac4f3-fede-475e-8be4-405539519528" providerId="ADAL" clId="{2DAB40A8-F1C1-42E7-856A-5981A326359C}" dt="2026-04-08T16:01:22.159" v="192" actId="1076"/>
          <ac:grpSpMkLst>
            <pc:docMk/>
            <pc:sldMk cId="0" sldId="318"/>
            <ac:grpSpMk id="4" creationId="{00000000-0000-0000-0000-000000000000}"/>
          </ac:grpSpMkLst>
        </pc:grpChg>
        <pc:grpChg chg="mod">
          <ac:chgData name="Joseph Robb" userId="47bac4f3-fede-475e-8be4-405539519528" providerId="ADAL" clId="{2DAB40A8-F1C1-42E7-856A-5981A326359C}" dt="2026-04-08T17:32:58.272" v="218" actId="14100"/>
          <ac:grpSpMkLst>
            <pc:docMk/>
            <pc:sldMk cId="0" sldId="318"/>
            <ac:grpSpMk id="11" creationId="{00000000-0000-0000-0000-000000000000}"/>
          </ac:grpSpMkLst>
        </pc:grpChg>
        <pc:picChg chg="add mod ord">
          <ac:chgData name="Joseph Robb" userId="47bac4f3-fede-475e-8be4-405539519528" providerId="ADAL" clId="{2DAB40A8-F1C1-42E7-856A-5981A326359C}" dt="2026-04-08T15:51:58.992" v="116" actId="167"/>
          <ac:picMkLst>
            <pc:docMk/>
            <pc:sldMk cId="0" sldId="318"/>
            <ac:picMk id="8" creationId="{25A24641-45B5-63A3-71BD-D46F815542D9}"/>
          </ac:picMkLst>
        </pc:picChg>
        <pc:picChg chg="add mod">
          <ac:chgData name="Joseph Robb" userId="47bac4f3-fede-475e-8be4-405539519528" providerId="ADAL" clId="{2DAB40A8-F1C1-42E7-856A-5981A326359C}" dt="2026-04-08T15:53:10.381" v="135"/>
          <ac:picMkLst>
            <pc:docMk/>
            <pc:sldMk cId="0" sldId="318"/>
            <ac:picMk id="10" creationId="{D732EA0E-3468-3A5A-5DCA-CFA6C553E7E0}"/>
          </ac:picMkLst>
        </pc:picChg>
      </pc:sldChg>
      <pc:sldChg chg="addSp delSp modSp mod">
        <pc:chgData name="Joseph Robb" userId="47bac4f3-fede-475e-8be4-405539519528" providerId="ADAL" clId="{2DAB40A8-F1C1-42E7-856A-5981A326359C}" dt="2026-04-08T17:34:13.206" v="230" actId="478"/>
        <pc:sldMkLst>
          <pc:docMk/>
          <pc:sldMk cId="0" sldId="319"/>
        </pc:sldMkLst>
        <pc:spChg chg="del">
          <ac:chgData name="Joseph Robb" userId="47bac4f3-fede-475e-8be4-405539519528" providerId="ADAL" clId="{2DAB40A8-F1C1-42E7-856A-5981A326359C}" dt="2026-04-08T17:34:13.206" v="230" actId="478"/>
          <ac:spMkLst>
            <pc:docMk/>
            <pc:sldMk cId="0" sldId="319"/>
            <ac:spMk id="21" creationId="{697E0408-6128-0496-2ACB-C4483CB15D9F}"/>
          </ac:spMkLst>
        </pc:spChg>
        <pc:spChg chg="mod">
          <ac:chgData name="Joseph Robb" userId="47bac4f3-fede-475e-8be4-405539519528" providerId="ADAL" clId="{2DAB40A8-F1C1-42E7-856A-5981A326359C}" dt="2026-04-08T16:03:35.704" v="207" actId="1076"/>
          <ac:spMkLst>
            <pc:docMk/>
            <pc:sldMk cId="0" sldId="319"/>
            <ac:spMk id="27" creationId="{00000000-0000-0000-0000-000000000000}"/>
          </ac:spMkLst>
        </pc:spChg>
        <pc:spChg chg="mod">
          <ac:chgData name="Joseph Robb" userId="47bac4f3-fede-475e-8be4-405539519528" providerId="ADAL" clId="{2DAB40A8-F1C1-42E7-856A-5981A326359C}" dt="2026-04-08T16:03:53.869" v="211" actId="14100"/>
          <ac:spMkLst>
            <pc:docMk/>
            <pc:sldMk cId="0" sldId="319"/>
            <ac:spMk id="29" creationId="{DF89E9C1-22EB-46C5-23EF-F46806616953}"/>
          </ac:spMkLst>
        </pc:spChg>
        <pc:picChg chg="add mod ord">
          <ac:chgData name="Joseph Robb" userId="47bac4f3-fede-475e-8be4-405539519528" providerId="ADAL" clId="{2DAB40A8-F1C1-42E7-856A-5981A326359C}" dt="2026-04-08T15:52:16.120" v="120" actId="167"/>
          <ac:picMkLst>
            <pc:docMk/>
            <pc:sldMk cId="0" sldId="319"/>
            <ac:picMk id="2" creationId="{B81FCFC7-3EC8-A3DE-8BA7-693D12609D10}"/>
          </ac:picMkLst>
        </pc:picChg>
        <pc:picChg chg="add mod">
          <ac:chgData name="Joseph Robb" userId="47bac4f3-fede-475e-8be4-405539519528" providerId="ADAL" clId="{2DAB40A8-F1C1-42E7-856A-5981A326359C}" dt="2026-04-08T15:53:16.787" v="139"/>
          <ac:picMkLst>
            <pc:docMk/>
            <pc:sldMk cId="0" sldId="319"/>
            <ac:picMk id="3" creationId="{C888D9F6-C7F2-5494-79B3-8257704A0DEA}"/>
          </ac:picMkLst>
        </pc:picChg>
      </pc:sldChg>
      <pc:sldChg chg="addSp delSp modSp mod modShow">
        <pc:chgData name="Joseph Robb" userId="47bac4f3-fede-475e-8be4-405539519528" providerId="ADAL" clId="{2DAB40A8-F1C1-42E7-856A-5981A326359C}" dt="2026-04-08T16:04:31.280" v="215" actId="1076"/>
        <pc:sldMkLst>
          <pc:docMk/>
          <pc:sldMk cId="0" sldId="320"/>
        </pc:sldMkLst>
        <pc:spChg chg="mod">
          <ac:chgData name="Joseph Robb" userId="47bac4f3-fede-475e-8be4-405539519528" providerId="ADAL" clId="{2DAB40A8-F1C1-42E7-856A-5981A326359C}" dt="2026-04-08T16:04:31.280" v="215" actId="1076"/>
          <ac:spMkLst>
            <pc:docMk/>
            <pc:sldMk cId="0" sldId="320"/>
            <ac:spMk id="4" creationId="{00000000-0000-0000-0000-000000000000}"/>
          </ac:spMkLst>
        </pc:spChg>
        <pc:spChg chg="mod">
          <ac:chgData name="Joseph Robb" userId="47bac4f3-fede-475e-8be4-405539519528" providerId="ADAL" clId="{2DAB40A8-F1C1-42E7-856A-5981A326359C}" dt="2026-04-08T16:04:24.846" v="214" actId="1076"/>
          <ac:spMkLst>
            <pc:docMk/>
            <pc:sldMk cId="0" sldId="320"/>
            <ac:spMk id="5" creationId="{00000000-0000-0000-0000-000000000000}"/>
          </ac:spMkLst>
        </pc:spChg>
        <pc:spChg chg="mod">
          <ac:chgData name="Joseph Robb" userId="47bac4f3-fede-475e-8be4-405539519528" providerId="ADAL" clId="{2DAB40A8-F1C1-42E7-856A-5981A326359C}" dt="2026-04-08T16:04:14.865" v="212" actId="1076"/>
          <ac:spMkLst>
            <pc:docMk/>
            <pc:sldMk cId="0" sldId="320"/>
            <ac:spMk id="9" creationId="{00000000-0000-0000-0000-000000000000}"/>
          </ac:spMkLst>
        </pc:spChg>
        <pc:picChg chg="add mod ord">
          <ac:chgData name="Joseph Robb" userId="47bac4f3-fede-475e-8be4-405539519528" providerId="ADAL" clId="{2DAB40A8-F1C1-42E7-856A-5981A326359C}" dt="2026-04-08T15:52:43.078" v="123" actId="167"/>
          <ac:picMkLst>
            <pc:docMk/>
            <pc:sldMk cId="0" sldId="320"/>
            <ac:picMk id="2" creationId="{2321BBD8-FEA0-9A5C-7568-76D7D9ADCA8E}"/>
          </ac:picMkLst>
        </pc:picChg>
        <pc:picChg chg="add mod">
          <ac:chgData name="Joseph Robb" userId="47bac4f3-fede-475e-8be4-405539519528" providerId="ADAL" clId="{2DAB40A8-F1C1-42E7-856A-5981A326359C}" dt="2026-04-08T15:53:18.967" v="140"/>
          <ac:picMkLst>
            <pc:docMk/>
            <pc:sldMk cId="0" sldId="320"/>
            <ac:picMk id="3" creationId="{6B64850A-C68D-5DC0-89D1-3072017C5C2C}"/>
          </ac:picMkLst>
        </pc:picChg>
      </pc:sldChg>
      <pc:sldChg chg="addSp delSp modSp mod">
        <pc:chgData name="Joseph Robb" userId="47bac4f3-fede-475e-8be4-405539519528" providerId="ADAL" clId="{2DAB40A8-F1C1-42E7-856A-5981A326359C}" dt="2026-04-08T15:53:20.215" v="141"/>
        <pc:sldMkLst>
          <pc:docMk/>
          <pc:sldMk cId="0" sldId="321"/>
        </pc:sldMkLst>
        <pc:picChg chg="add mod ord">
          <ac:chgData name="Joseph Robb" userId="47bac4f3-fede-475e-8be4-405539519528" providerId="ADAL" clId="{2DAB40A8-F1C1-42E7-856A-5981A326359C}" dt="2026-04-08T15:52:25.026" v="121" actId="167"/>
          <ac:picMkLst>
            <pc:docMk/>
            <pc:sldMk cId="0" sldId="321"/>
            <ac:picMk id="2" creationId="{C58A7874-FAF8-08FD-F511-43285AB2AC19}"/>
          </ac:picMkLst>
        </pc:picChg>
        <pc:picChg chg="add mod">
          <ac:chgData name="Joseph Robb" userId="47bac4f3-fede-475e-8be4-405539519528" providerId="ADAL" clId="{2DAB40A8-F1C1-42E7-856A-5981A326359C}" dt="2026-04-08T15:53:20.215" v="141"/>
          <ac:picMkLst>
            <pc:docMk/>
            <pc:sldMk cId="0" sldId="321"/>
            <ac:picMk id="3" creationId="{7261127F-EFC5-7940-F98A-64DAC701E4AC}"/>
          </ac:picMkLst>
        </pc:picChg>
      </pc:sldChg>
      <pc:sldChg chg="addSp delSp modSp mod">
        <pc:chgData name="Joseph Robb" userId="47bac4f3-fede-475e-8be4-405539519528" providerId="ADAL" clId="{2DAB40A8-F1C1-42E7-856A-5981A326359C}" dt="2026-04-08T17:33:29.534" v="223" actId="478"/>
        <pc:sldMkLst>
          <pc:docMk/>
          <pc:sldMk cId="3388671704" sldId="3565"/>
        </pc:sldMkLst>
        <pc:spChg chg="mod">
          <ac:chgData name="Joseph Robb" userId="47bac4f3-fede-475e-8be4-405539519528" providerId="ADAL" clId="{2DAB40A8-F1C1-42E7-856A-5981A326359C}" dt="2026-04-08T15:55:43.455" v="157" actId="1076"/>
          <ac:spMkLst>
            <pc:docMk/>
            <pc:sldMk cId="3388671704" sldId="3565"/>
            <ac:spMk id="11" creationId="{D1791994-7797-5EBB-6C20-172C7CF35F2E}"/>
          </ac:spMkLst>
        </pc:spChg>
        <pc:spChg chg="del">
          <ac:chgData name="Joseph Robb" userId="47bac4f3-fede-475e-8be4-405539519528" providerId="ADAL" clId="{2DAB40A8-F1C1-42E7-856A-5981A326359C}" dt="2026-04-08T17:33:29.534" v="223" actId="478"/>
          <ac:spMkLst>
            <pc:docMk/>
            <pc:sldMk cId="3388671704" sldId="3565"/>
            <ac:spMk id="13" creationId="{5084B1D5-204C-16A0-FA85-9DE31339E1AA}"/>
          </ac:spMkLst>
        </pc:spChg>
        <pc:grpChg chg="add del">
          <ac:chgData name="Joseph Robb" userId="47bac4f3-fede-475e-8be4-405539519528" providerId="ADAL" clId="{2DAB40A8-F1C1-42E7-856A-5981A326359C}" dt="2026-04-08T15:49:14.747" v="80" actId="478"/>
          <ac:grpSpMkLst>
            <pc:docMk/>
            <pc:sldMk cId="3388671704" sldId="3565"/>
            <ac:grpSpMk id="2" creationId="{DA436C31-AC61-9170-DD50-911158CA7A26}"/>
          </ac:grpSpMkLst>
        </pc:grpChg>
        <pc:picChg chg="add mod ord">
          <ac:chgData name="Joseph Robb" userId="47bac4f3-fede-475e-8be4-405539519528" providerId="ADAL" clId="{2DAB40A8-F1C1-42E7-856A-5981A326359C}" dt="2026-04-08T15:51:27.190" v="109" actId="167"/>
          <ac:picMkLst>
            <pc:docMk/>
            <pc:sldMk cId="3388671704" sldId="3565"/>
            <ac:picMk id="4" creationId="{82B6E540-72B4-385E-32EE-2AEC775C6870}"/>
          </ac:picMkLst>
        </pc:picChg>
        <pc:picChg chg="add mod">
          <ac:chgData name="Joseph Robb" userId="47bac4f3-fede-475e-8be4-405539519528" providerId="ADAL" clId="{2DAB40A8-F1C1-42E7-856A-5981A326359C}" dt="2026-04-08T15:52:57.956" v="128"/>
          <ac:picMkLst>
            <pc:docMk/>
            <pc:sldMk cId="3388671704" sldId="3565"/>
            <ac:picMk id="5" creationId="{4171382E-E803-6626-AE0C-F78B5484604E}"/>
          </ac:picMkLst>
        </pc:picChg>
        <pc:picChg chg="mod">
          <ac:chgData name="Joseph Robb" userId="47bac4f3-fede-475e-8be4-405539519528" providerId="ADAL" clId="{2DAB40A8-F1C1-42E7-856A-5981A326359C}" dt="2026-04-08T15:55:35.686" v="156" actId="1076"/>
          <ac:picMkLst>
            <pc:docMk/>
            <pc:sldMk cId="3388671704" sldId="3565"/>
            <ac:picMk id="12" creationId="{B39095DD-135B-C447-9F45-33A62CF6F9DC}"/>
          </ac:picMkLst>
        </pc:picChg>
      </pc:sldChg>
      <pc:sldChg chg="addSp delSp modSp mod">
        <pc:chgData name="Joseph Robb" userId="47bac4f3-fede-475e-8be4-405539519528" providerId="ADAL" clId="{2DAB40A8-F1C1-42E7-856A-5981A326359C}" dt="2026-04-08T17:33:57.537" v="227" actId="478"/>
        <pc:sldMkLst>
          <pc:docMk/>
          <pc:sldMk cId="9227905" sldId="3566"/>
        </pc:sldMkLst>
        <pc:spChg chg="mod">
          <ac:chgData name="Joseph Robb" userId="47bac4f3-fede-475e-8be4-405539519528" providerId="ADAL" clId="{2DAB40A8-F1C1-42E7-856A-5981A326359C}" dt="2026-04-08T16:02:08.855" v="198" actId="1076"/>
          <ac:spMkLst>
            <pc:docMk/>
            <pc:sldMk cId="9227905" sldId="3566"/>
            <ac:spMk id="13" creationId="{EDD86E8D-9965-8F04-1A9A-FB5D31252808}"/>
          </ac:spMkLst>
        </pc:spChg>
        <pc:spChg chg="del">
          <ac:chgData name="Joseph Robb" userId="47bac4f3-fede-475e-8be4-405539519528" providerId="ADAL" clId="{2DAB40A8-F1C1-42E7-856A-5981A326359C}" dt="2026-04-08T17:33:57.537" v="227" actId="478"/>
          <ac:spMkLst>
            <pc:docMk/>
            <pc:sldMk cId="9227905" sldId="3566"/>
            <ac:spMk id="15" creationId="{926AD982-34E5-0E05-F05B-793E37A995C3}"/>
          </ac:spMkLst>
        </pc:spChg>
        <pc:spChg chg="mod">
          <ac:chgData name="Joseph Robb" userId="47bac4f3-fede-475e-8be4-405539519528" providerId="ADAL" clId="{2DAB40A8-F1C1-42E7-856A-5981A326359C}" dt="2026-04-08T16:01:49.669" v="194" actId="1076"/>
          <ac:spMkLst>
            <pc:docMk/>
            <pc:sldMk cId="9227905" sldId="3566"/>
            <ac:spMk id="19" creationId="{2F145CEA-D4F0-8EEA-6287-2AAEEF2A73F6}"/>
          </ac:spMkLst>
        </pc:spChg>
        <pc:grpChg chg="add del">
          <ac:chgData name="Joseph Robb" userId="47bac4f3-fede-475e-8be4-405539519528" providerId="ADAL" clId="{2DAB40A8-F1C1-42E7-856A-5981A326359C}" dt="2026-04-08T15:49:35.581" v="88" actId="478"/>
          <ac:grpSpMkLst>
            <pc:docMk/>
            <pc:sldMk cId="9227905" sldId="3566"/>
            <ac:grpSpMk id="2" creationId="{10421DC9-C416-A633-07EB-5B9B7FCEF006}"/>
          </ac:grpSpMkLst>
        </pc:grpChg>
        <pc:picChg chg="add mod ord">
          <ac:chgData name="Joseph Robb" userId="47bac4f3-fede-475e-8be4-405539519528" providerId="ADAL" clId="{2DAB40A8-F1C1-42E7-856A-5981A326359C}" dt="2026-04-08T15:52:02.488" v="117" actId="167"/>
          <ac:picMkLst>
            <pc:docMk/>
            <pc:sldMk cId="9227905" sldId="3566"/>
            <ac:picMk id="4" creationId="{AAF66EB2-1FEA-44DB-4B0F-CFDD04B04BE5}"/>
          </ac:picMkLst>
        </pc:picChg>
        <pc:picChg chg="add mod">
          <ac:chgData name="Joseph Robb" userId="47bac4f3-fede-475e-8be4-405539519528" providerId="ADAL" clId="{2DAB40A8-F1C1-42E7-856A-5981A326359C}" dt="2026-04-08T15:53:11.570" v="136"/>
          <ac:picMkLst>
            <pc:docMk/>
            <pc:sldMk cId="9227905" sldId="3566"/>
            <ac:picMk id="5" creationId="{66770C28-3723-9A0A-5062-A403A64CB2DE}"/>
          </ac:picMkLst>
        </pc:picChg>
        <pc:picChg chg="mod">
          <ac:chgData name="Joseph Robb" userId="47bac4f3-fede-475e-8be4-405539519528" providerId="ADAL" clId="{2DAB40A8-F1C1-42E7-856A-5981A326359C}" dt="2026-04-08T16:02:02.989" v="197" actId="1076"/>
          <ac:picMkLst>
            <pc:docMk/>
            <pc:sldMk cId="9227905" sldId="3566"/>
            <ac:picMk id="10" creationId="{0A51AF11-E31B-E166-CCDA-B908AB469047}"/>
          </ac:picMkLst>
        </pc:picChg>
        <pc:picChg chg="mod">
          <ac:chgData name="Joseph Robb" userId="47bac4f3-fede-475e-8be4-405539519528" providerId="ADAL" clId="{2DAB40A8-F1C1-42E7-856A-5981A326359C}" dt="2026-04-08T16:01:59.434" v="196" actId="1076"/>
          <ac:picMkLst>
            <pc:docMk/>
            <pc:sldMk cId="9227905" sldId="3566"/>
            <ac:picMk id="16" creationId="{00FE5301-31A9-5DA0-A9E8-25576C73330C}"/>
          </ac:picMkLst>
        </pc:picChg>
        <pc:picChg chg="mod">
          <ac:chgData name="Joseph Robb" userId="47bac4f3-fede-475e-8be4-405539519528" providerId="ADAL" clId="{2DAB40A8-F1C1-42E7-856A-5981A326359C}" dt="2026-04-08T16:01:54.965" v="195" actId="1076"/>
          <ac:picMkLst>
            <pc:docMk/>
            <pc:sldMk cId="9227905" sldId="3566"/>
            <ac:picMk id="18" creationId="{CD15EA10-D288-C74F-DABA-477F25A29084}"/>
          </ac:picMkLst>
        </pc:picChg>
      </pc:sldChg>
      <pc:sldChg chg="addSp delSp modSp add del mod">
        <pc:chgData name="Joseph Robb" userId="47bac4f3-fede-475e-8be4-405539519528" providerId="ADAL" clId="{2DAB40A8-F1C1-42E7-856A-5981A326359C}" dt="2026-04-08T17:34:08.596" v="229" actId="478"/>
        <pc:sldMkLst>
          <pc:docMk/>
          <pc:sldMk cId="3415092555" sldId="3567"/>
        </pc:sldMkLst>
        <pc:spChg chg="mod">
          <ac:chgData name="Joseph Robb" userId="47bac4f3-fede-475e-8be4-405539519528" providerId="ADAL" clId="{2DAB40A8-F1C1-42E7-856A-5981A326359C}" dt="2026-04-08T16:03:12.664" v="205" actId="1076"/>
          <ac:spMkLst>
            <pc:docMk/>
            <pc:sldMk cId="3415092555" sldId="3567"/>
            <ac:spMk id="13" creationId="{CBFE340C-ED57-C38E-0F1A-4C78A3A772AC}"/>
          </ac:spMkLst>
        </pc:spChg>
        <pc:spChg chg="del">
          <ac:chgData name="Joseph Robb" userId="47bac4f3-fede-475e-8be4-405539519528" providerId="ADAL" clId="{2DAB40A8-F1C1-42E7-856A-5981A326359C}" dt="2026-04-08T17:34:08.596" v="229" actId="478"/>
          <ac:spMkLst>
            <pc:docMk/>
            <pc:sldMk cId="3415092555" sldId="3567"/>
            <ac:spMk id="15" creationId="{E38F9151-AFA6-9E93-EA27-AE6DB273F4C7}"/>
          </ac:spMkLst>
        </pc:spChg>
        <pc:spChg chg="mod">
          <ac:chgData name="Joseph Robb" userId="47bac4f3-fede-475e-8be4-405539519528" providerId="ADAL" clId="{2DAB40A8-F1C1-42E7-856A-5981A326359C}" dt="2026-04-08T16:03:19.797" v="206" actId="1076"/>
          <ac:spMkLst>
            <pc:docMk/>
            <pc:sldMk cId="3415092555" sldId="3567"/>
            <ac:spMk id="38" creationId="{ADAB3BAF-DFEF-E5E4-80B2-C0D4EEE5F411}"/>
          </ac:spMkLst>
        </pc:spChg>
        <pc:picChg chg="add mod ord">
          <ac:chgData name="Joseph Robb" userId="47bac4f3-fede-475e-8be4-405539519528" providerId="ADAL" clId="{2DAB40A8-F1C1-42E7-856A-5981A326359C}" dt="2026-04-08T15:52:09.778" v="119" actId="167"/>
          <ac:picMkLst>
            <pc:docMk/>
            <pc:sldMk cId="3415092555" sldId="3567"/>
            <ac:picMk id="2" creationId="{D01D76CA-87F5-5BEE-6B62-03DC06EEE8F4}"/>
          </ac:picMkLst>
        </pc:picChg>
        <pc:picChg chg="add mod">
          <ac:chgData name="Joseph Robb" userId="47bac4f3-fede-475e-8be4-405539519528" providerId="ADAL" clId="{2DAB40A8-F1C1-42E7-856A-5981A326359C}" dt="2026-04-08T15:53:15.401" v="138"/>
          <ac:picMkLst>
            <pc:docMk/>
            <pc:sldMk cId="3415092555" sldId="3567"/>
            <ac:picMk id="3" creationId="{D6AF553D-80CB-4579-301A-11EC698CFB5A}"/>
          </ac:picMkLst>
        </pc:picChg>
      </pc:sldChg>
      <pc:sldChg chg="addSp delSp modSp add mod delAnim">
        <pc:chgData name="Joseph Robb" userId="47bac4f3-fede-475e-8be4-405539519528" providerId="ADAL" clId="{2DAB40A8-F1C1-42E7-856A-5981A326359C}" dt="2026-04-08T17:34:02.232" v="228" actId="478"/>
        <pc:sldMkLst>
          <pc:docMk/>
          <pc:sldMk cId="1520286350" sldId="3569"/>
        </pc:sldMkLst>
        <pc:spChg chg="mod">
          <ac:chgData name="Joseph Robb" userId="47bac4f3-fede-475e-8be4-405539519528" providerId="ADAL" clId="{2DAB40A8-F1C1-42E7-856A-5981A326359C}" dt="2026-04-08T16:02:22.692" v="200" actId="1076"/>
          <ac:spMkLst>
            <pc:docMk/>
            <pc:sldMk cId="1520286350" sldId="3569"/>
            <ac:spMk id="7" creationId="{E9B6DED0-B141-AC00-8BE9-CDCC18904897}"/>
          </ac:spMkLst>
        </pc:spChg>
        <pc:spChg chg="mod">
          <ac:chgData name="Joseph Robb" userId="47bac4f3-fede-475e-8be4-405539519528" providerId="ADAL" clId="{2DAB40A8-F1C1-42E7-856A-5981A326359C}" dt="2026-04-08T16:02:27.454" v="201" actId="1076"/>
          <ac:spMkLst>
            <pc:docMk/>
            <pc:sldMk cId="1520286350" sldId="3569"/>
            <ac:spMk id="8" creationId="{D6BCB4B2-EBC7-1468-0E03-80C5A0A94323}"/>
          </ac:spMkLst>
        </pc:spChg>
        <pc:spChg chg="del topLvl">
          <ac:chgData name="Joseph Robb" userId="47bac4f3-fede-475e-8be4-405539519528" providerId="ADAL" clId="{2DAB40A8-F1C1-42E7-856A-5981A326359C}" dt="2026-04-08T17:34:02.232" v="228" actId="478"/>
          <ac:spMkLst>
            <pc:docMk/>
            <pc:sldMk cId="1520286350" sldId="3569"/>
            <ac:spMk id="9" creationId="{AA4CED0E-18CF-C72B-13E8-BB0792916D4D}"/>
          </ac:spMkLst>
        </pc:spChg>
        <pc:grpChg chg="del">
          <ac:chgData name="Joseph Robb" userId="47bac4f3-fede-475e-8be4-405539519528" providerId="ADAL" clId="{2DAB40A8-F1C1-42E7-856A-5981A326359C}" dt="2026-04-08T17:34:02.232" v="228" actId="478"/>
          <ac:grpSpMkLst>
            <pc:docMk/>
            <pc:sldMk cId="1520286350" sldId="3569"/>
            <ac:grpSpMk id="5" creationId="{0F59BA29-B2F5-BB52-146B-0162A2CFA7FC}"/>
          </ac:grpSpMkLst>
        </pc:grpChg>
        <pc:grpChg chg="topLvl">
          <ac:chgData name="Joseph Robb" userId="47bac4f3-fede-475e-8be4-405539519528" providerId="ADAL" clId="{2DAB40A8-F1C1-42E7-856A-5981A326359C}" dt="2026-04-08T17:34:02.232" v="228" actId="478"/>
          <ac:grpSpMkLst>
            <pc:docMk/>
            <pc:sldMk cId="1520286350" sldId="3569"/>
            <ac:grpSpMk id="6" creationId="{EFB3B653-3D48-1285-711A-F5ECA39D6AE6}"/>
          </ac:grpSpMkLst>
        </pc:grpChg>
        <pc:picChg chg="add mod ord">
          <ac:chgData name="Joseph Robb" userId="47bac4f3-fede-475e-8be4-405539519528" providerId="ADAL" clId="{2DAB40A8-F1C1-42E7-856A-5981A326359C}" dt="2026-04-08T15:52:06.078" v="118" actId="167"/>
          <ac:picMkLst>
            <pc:docMk/>
            <pc:sldMk cId="1520286350" sldId="3569"/>
            <ac:picMk id="2" creationId="{DC1E14BF-9FA1-BA7C-097A-47C195AEBEF8}"/>
          </ac:picMkLst>
        </pc:picChg>
        <pc:picChg chg="add mod">
          <ac:chgData name="Joseph Robb" userId="47bac4f3-fede-475e-8be4-405539519528" providerId="ADAL" clId="{2DAB40A8-F1C1-42E7-856A-5981A326359C}" dt="2026-04-08T15:53:12.981" v="137"/>
          <ac:picMkLst>
            <pc:docMk/>
            <pc:sldMk cId="1520286350" sldId="3569"/>
            <ac:picMk id="3" creationId="{5AA40B88-249A-B6B9-F97E-017E272F66C8}"/>
          </ac:picMkLst>
        </pc:picChg>
        <pc:picChg chg="add mod">
          <ac:chgData name="Joseph Robb" userId="47bac4f3-fede-475e-8be4-405539519528" providerId="ADAL" clId="{2DAB40A8-F1C1-42E7-856A-5981A326359C}" dt="2026-04-08T16:03:04.414" v="204" actId="1076"/>
          <ac:picMkLst>
            <pc:docMk/>
            <pc:sldMk cId="1520286350" sldId="3569"/>
            <ac:picMk id="12" creationId="{237CDB19-3DE2-AF25-9CF3-20B448636D6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6A16C8-44AD-42C4-A3B7-B4C44AD47583}" type="datetimeFigureOut">
              <a:rPr lang="en-US" smtClean="0"/>
              <a:t>4/8/2026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FB9A2C-DC0C-40C9-8953-C5ED2263CC9F}" type="slidenum">
              <a:rPr lang="en-US" smtClean="0"/>
              <a:t>‹#›</a:t>
            </a:fld>
            <a:endParaRPr lang="en-US"/>
          </a:p>
        </p:txBody>
      </p:sp>
    </p:spTree>
    <p:extLst>
      <p:ext uri="{BB962C8B-B14F-4D97-AF65-F5344CB8AC3E}">
        <p14:creationId xmlns:p14="http://schemas.microsoft.com/office/powerpoint/2010/main" val="3320927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SG - Welcome and introduction of presenter(s)</a:t>
            </a:r>
          </a:p>
          <a:p>
            <a:r>
              <a:rPr lang="en-US"/>
              <a:t>There are a lot of ways that associations raise revenue.  </a:t>
            </a:r>
          </a:p>
          <a:p>
            <a:r>
              <a:rPr lang="en-US"/>
              <a:t>Memberships, tournament entry fees, raffles, fundraisers and many more.</a:t>
            </a:r>
          </a:p>
          <a:p>
            <a:r>
              <a:rPr lang="en-US"/>
              <a:t>We raise money to give it away…</a:t>
            </a:r>
          </a:p>
          <a:p>
            <a:r>
              <a:rPr lang="en-US"/>
              <a:t>But, there are misconceptions that associations can’t earn money for their general use.</a:t>
            </a:r>
          </a:p>
          <a:p>
            <a:r>
              <a:rPr lang="en-US"/>
              <a:t>If you raise money in a 50/50 – where does it go?</a:t>
            </a:r>
          </a:p>
          <a:p>
            <a:r>
              <a:rPr lang="en-US"/>
              <a:t>You would probably say it goes to BVL, Bowl for the Cure, or youth – but we don’t think about our general fund.  </a:t>
            </a:r>
          </a:p>
          <a:p>
            <a:r>
              <a:rPr lang="en-US"/>
              <a:t>This is not to say that BVL or Bowl for the Cure aren’t important, but we need to learn to invest in our association, as well as our members. </a:t>
            </a:r>
          </a:p>
          <a:p>
            <a:r>
              <a:rPr lang="en-US"/>
              <a:t>The more money we raise for our association as a whole, the more impact it will have on all of the other things we raise money for.  </a:t>
            </a:r>
          </a:p>
          <a:p>
            <a:r>
              <a:rPr lang="en-US"/>
              <a:t>So, are you ready to learn how to grow, promote and invest in your association and create a Future for the Sport? </a:t>
            </a:r>
          </a:p>
          <a:p>
            <a:endParaRPr lang="en-US"/>
          </a:p>
          <a:p>
            <a:r>
              <a:rPr lang="en-US"/>
              <a:t>66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take a step back for a minute and talk about non-profit status.  </a:t>
            </a:r>
          </a:p>
          <a:p>
            <a:r>
              <a:rPr lang="en-US"/>
              <a:t>What is a non-profit organization?</a:t>
            </a:r>
          </a:p>
          <a:p>
            <a:r>
              <a:rPr lang="en-US"/>
              <a:t>67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take a step back for a minute and talk about non-profit status.  </a:t>
            </a:r>
          </a:p>
          <a:p>
            <a:r>
              <a:rPr lang="en-US"/>
              <a:t>What is a non-profit organization?</a:t>
            </a:r>
          </a:p>
          <a:p>
            <a:r>
              <a:rPr lang="en-US"/>
              <a:t>67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Name this Poll?</a:t>
            </a:r>
          </a:p>
          <a:p>
            <a:r>
              <a:rPr lang="en-US"/>
              <a:t>69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HC</a:t>
            </a:r>
          </a:p>
          <a:p>
            <a:endParaRPr lang="en-US"/>
          </a:p>
          <a:p>
            <a:r>
              <a:rPr lang="en-US"/>
              <a:t>71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3C007-D81D-48C6-4CEE-805CCA93ACE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9D78CDC-D8E9-2B0E-A102-9EA430CE1CF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2CDA21C-286A-E4BA-BFFD-877CA76CAC1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6FF46F9-3B41-7BF4-9C40-C972C88BC0C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A39E98E-4AAF-B3A0-D225-07A812C50B3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HC</a:t>
            </a:r>
          </a:p>
          <a:p>
            <a:endParaRPr lang="en-US"/>
          </a:p>
          <a:p>
            <a:r>
              <a:rPr lang="en-US"/>
              <a:t>71</a:t>
            </a:r>
          </a:p>
        </p:txBody>
      </p:sp>
      <p:sp>
        <p:nvSpPr>
          <p:cNvPr id="6" name="Footer Placeholder 5">
            <a:extLst>
              <a:ext uri="{FF2B5EF4-FFF2-40B4-BE49-F238E27FC236}">
                <a16:creationId xmlns:a16="http://schemas.microsoft.com/office/drawing/2014/main" id="{9C60C0E0-BBFB-59C3-8AC1-042F0A19AD3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7A23DC7-B232-54D3-7B26-296168F82C3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90111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HC to cover</a:t>
            </a:r>
          </a:p>
          <a:p>
            <a:endParaRPr lang="en-US"/>
          </a:p>
          <a:p>
            <a:r>
              <a:rPr lang="en-US"/>
              <a:t>72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SG</a:t>
            </a:r>
          </a:p>
          <a:p>
            <a:r>
              <a:rPr lang="en-US"/>
              <a:t>4Imprint grant that can get you free items – décor and branding items for your events</a:t>
            </a:r>
          </a:p>
          <a:p>
            <a:r>
              <a:rPr lang="en-US"/>
              <a:t>74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Do we need this?</a:t>
            </a:r>
          </a:p>
          <a:p>
            <a:r>
              <a:rPr lang="en-US"/>
              <a:t>75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SG Application form for the 4Imprint grant</a:t>
            </a:r>
          </a:p>
          <a:p>
            <a:endParaRPr lang="en-US"/>
          </a:p>
          <a:p>
            <a:r>
              <a:rPr lang="en-US"/>
              <a:t>76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Totals seen here are Gr Denver</a:t>
            </a:r>
          </a:p>
          <a:p>
            <a:r>
              <a:rPr lang="en-US"/>
              <a:t>79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E2F0B-CCCE-20FE-BB9B-C8102AACD44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7548094-7181-2349-E179-1CAC2715471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614F9C7-5629-D1AB-A004-B30CB4E0285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0E424C7-8D4A-FC77-5005-64345E57DD8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AB1791A-7A34-FDEE-E763-EABEA9DB762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83</a:t>
            </a:r>
          </a:p>
        </p:txBody>
      </p:sp>
      <p:sp>
        <p:nvSpPr>
          <p:cNvPr id="6" name="Footer Placeholder 5">
            <a:extLst>
              <a:ext uri="{FF2B5EF4-FFF2-40B4-BE49-F238E27FC236}">
                <a16:creationId xmlns:a16="http://schemas.microsoft.com/office/drawing/2014/main" id="{72130DD9-ED93-8082-66C7-96C92399EFC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A33741D-DBFC-A6DF-EE5A-65352451A1A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19044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683BC-67DF-D569-A2F6-28479D857EC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F5DF6E-C74F-3C5B-64E4-CDF9A4BA858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748800D-DDEC-6518-A969-9E49EA08958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53E1729-999E-5A45-5E1A-0A728DAB752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576ECEF-8FEE-AC8D-6537-E5D7B34A719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take a step back for a minute and talk about non-profit status.  </a:t>
            </a:r>
          </a:p>
          <a:p>
            <a:r>
              <a:rPr lang="en-US"/>
              <a:t>What is a non-profit organization?</a:t>
            </a:r>
          </a:p>
          <a:p>
            <a:r>
              <a:rPr lang="en-US"/>
              <a:t>67</a:t>
            </a:r>
          </a:p>
        </p:txBody>
      </p:sp>
      <p:sp>
        <p:nvSpPr>
          <p:cNvPr id="6" name="Footer Placeholder 5">
            <a:extLst>
              <a:ext uri="{FF2B5EF4-FFF2-40B4-BE49-F238E27FC236}">
                <a16:creationId xmlns:a16="http://schemas.microsoft.com/office/drawing/2014/main" id="{1519B568-5175-32A0-DF0C-94D8B2994E4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938B8B5-9DF2-F196-4870-81AFB9F3859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72961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10006-3625-2572-ECC6-B3B50F50399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5552A74-D45A-520C-D8D8-7F6E09317C4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0C1BA4B-5B58-9B02-DD80-4EA4E24C9B5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3AD1A38-15AD-F642-1485-C9A093C79C9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05B3479-9058-003D-9F1F-C4C3DBD6C3B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83</a:t>
            </a:r>
          </a:p>
        </p:txBody>
      </p:sp>
      <p:sp>
        <p:nvSpPr>
          <p:cNvPr id="6" name="Footer Placeholder 5">
            <a:extLst>
              <a:ext uri="{FF2B5EF4-FFF2-40B4-BE49-F238E27FC236}">
                <a16:creationId xmlns:a16="http://schemas.microsoft.com/office/drawing/2014/main" id="{626442FE-1AC9-644E-5E44-80F40F9601E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F0EF4B3-5CE8-4B5A-6B2D-C55CDBFFA76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993333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HC continues</a:t>
            </a:r>
          </a:p>
          <a:p>
            <a:r>
              <a:rPr lang="en-US"/>
              <a:t>84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SG</a:t>
            </a:r>
          </a:p>
          <a:p>
            <a:r>
              <a:rPr lang="en-US"/>
              <a:t>85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SG - Welcome and introduction of presenter(s)</a:t>
            </a:r>
          </a:p>
          <a:p>
            <a:r>
              <a:rPr lang="en-US"/>
              <a:t>There are a lot of ways that associations raise revenue.  </a:t>
            </a:r>
          </a:p>
          <a:p>
            <a:r>
              <a:rPr lang="en-US"/>
              <a:t>Memberships, tournament entry fees, raffles, fundraisers and many more.</a:t>
            </a:r>
          </a:p>
          <a:p>
            <a:r>
              <a:rPr lang="en-US"/>
              <a:t>We raise money to give it away…</a:t>
            </a:r>
          </a:p>
          <a:p>
            <a:r>
              <a:rPr lang="en-US"/>
              <a:t>But, there are misconceptions that associations can’t earn money for their general use.</a:t>
            </a:r>
          </a:p>
          <a:p>
            <a:r>
              <a:rPr lang="en-US"/>
              <a:t>If you raise money in a 50/50 – where does it go?</a:t>
            </a:r>
          </a:p>
          <a:p>
            <a:r>
              <a:rPr lang="en-US"/>
              <a:t>You would probably say it goes to BVL, Bowl for the Cure, or youth – but we don’t think about our general fund.  </a:t>
            </a:r>
          </a:p>
          <a:p>
            <a:r>
              <a:rPr lang="en-US"/>
              <a:t>This is not to say that BVL or Bowl for the Cure aren’t important, but we need to learn to invest in our association, as well as our members. </a:t>
            </a:r>
          </a:p>
          <a:p>
            <a:r>
              <a:rPr lang="en-US"/>
              <a:t>The more money we raise for our association as a whole, the more impact it will have on all of the other things we raise money for.  </a:t>
            </a:r>
          </a:p>
          <a:p>
            <a:r>
              <a:rPr lang="en-US"/>
              <a:t>So, are you ready to learn how to grow, promote and invest in your association and create a Future for the Sport? </a:t>
            </a:r>
          </a:p>
          <a:p>
            <a:endParaRPr lang="en-US"/>
          </a:p>
          <a:p>
            <a:r>
              <a:rPr lang="en-US"/>
              <a:t>66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E9933-129E-4EF2-0076-82A31652D7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49E4CE-AC6B-2104-42AF-3748C04001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D89494-9180-90BA-65AF-5A142D86BBA1}"/>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5" name="Footer Placeholder 4">
            <a:extLst>
              <a:ext uri="{FF2B5EF4-FFF2-40B4-BE49-F238E27FC236}">
                <a16:creationId xmlns:a16="http://schemas.microsoft.com/office/drawing/2014/main" id="{323E9D51-2346-E899-3594-C82B9D6A4F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DEB56B-5607-9419-0077-5599722281B4}"/>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1426107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B58FD-527F-C083-CAE6-C64602111C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D42E3B-3B8F-D2DC-8594-46AEB68EC6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7ABE0-14DB-0191-746E-BD196AFF3086}"/>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5" name="Footer Placeholder 4">
            <a:extLst>
              <a:ext uri="{FF2B5EF4-FFF2-40B4-BE49-F238E27FC236}">
                <a16:creationId xmlns:a16="http://schemas.microsoft.com/office/drawing/2014/main" id="{EFFC4954-2EF9-ECC7-7A4D-607E074EB7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B46AFB-7B62-6E50-8028-FD0485E3C60F}"/>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914203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20423-254E-202B-ED84-2197A24EE2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BE6824-D7F4-DA74-50E9-EB58AD45C8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FD2503-BD2C-9B00-A025-A6113E6E012C}"/>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5" name="Footer Placeholder 4">
            <a:extLst>
              <a:ext uri="{FF2B5EF4-FFF2-40B4-BE49-F238E27FC236}">
                <a16:creationId xmlns:a16="http://schemas.microsoft.com/office/drawing/2014/main" id="{769E97A7-39C6-14AB-95B3-47FEC3B7CD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B4A79F-2C13-D219-D4C1-70CAED4BCCCE}"/>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1411562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78DF2-85CB-64BD-301B-63713D09FC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F6985A-15AC-39A8-EC5B-2EA80013A1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C0C35E-3AFA-8B74-2C56-8164C6ACF2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4A00A1-3FEE-F0DC-8563-3509FB559999}"/>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6" name="Footer Placeholder 5">
            <a:extLst>
              <a:ext uri="{FF2B5EF4-FFF2-40B4-BE49-F238E27FC236}">
                <a16:creationId xmlns:a16="http://schemas.microsoft.com/office/drawing/2014/main" id="{7D26E063-4683-E7A8-E695-2420B65FC4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316531-77F8-3AC8-A4DC-FE57D82A141C}"/>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4118858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46C6-07CD-1615-173B-E93D13B336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AE9E70-B009-82D0-B318-5490DE525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1105B9-1DD3-7B24-E9BB-CAB2257B61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CA8065-C7FF-2CE8-6A86-4654F95F87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3389B5-EB7C-505D-0CF5-833408CC4C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19757C-7F85-4C64-6F1E-DD32395C0935}"/>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8" name="Footer Placeholder 7">
            <a:extLst>
              <a:ext uri="{FF2B5EF4-FFF2-40B4-BE49-F238E27FC236}">
                <a16:creationId xmlns:a16="http://schemas.microsoft.com/office/drawing/2014/main" id="{D52B4A65-2684-DCE5-0DEF-45E1D4DDB3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D15B33-56B0-7C6F-FC80-7F9E8ED1FB3E}"/>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3633209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DDBA-7ED4-C247-1581-AE7FC5F9A3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9ED967-9B4F-DF05-C182-02C5AE6FA224}"/>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4" name="Footer Placeholder 3">
            <a:extLst>
              <a:ext uri="{FF2B5EF4-FFF2-40B4-BE49-F238E27FC236}">
                <a16:creationId xmlns:a16="http://schemas.microsoft.com/office/drawing/2014/main" id="{6B64414A-C4DC-4446-D2EC-F3B9275678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E3DFC8-0D99-81BA-ABF8-873FBA594DEF}"/>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4266837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F21BBE-1254-0C6D-B7B4-FA95B1E3F593}"/>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3" name="Footer Placeholder 2">
            <a:extLst>
              <a:ext uri="{FF2B5EF4-FFF2-40B4-BE49-F238E27FC236}">
                <a16:creationId xmlns:a16="http://schemas.microsoft.com/office/drawing/2014/main" id="{1B847D2A-8D62-13D4-D4A2-A77B234F5D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72E5AE3-9E79-0A19-13E6-A94AC9F20C94}"/>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3806991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7A0FE-549D-1B35-C4C6-C355A473CF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BC9D07-22E4-F241-0120-6D5B18BF04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A21F1D-ABAF-C832-D970-0E58BC826F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FFFA7C-3B25-AEAF-80EE-89219EBAF2CE}"/>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6" name="Footer Placeholder 5">
            <a:extLst>
              <a:ext uri="{FF2B5EF4-FFF2-40B4-BE49-F238E27FC236}">
                <a16:creationId xmlns:a16="http://schemas.microsoft.com/office/drawing/2014/main" id="{DA0B6158-82EA-D390-B629-6C79ADB17A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1A6CB6-96FD-0766-C377-79BC18801CAA}"/>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2641736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EDD58-8630-0DD0-9BD9-5A96A56B13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CD5120-0B88-1B8B-A1D7-56F99155AC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8729AF1-B927-460A-18A4-AEA309CE0F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2C4571-93CC-F328-DB2B-32AB0D803181}"/>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6" name="Footer Placeholder 5">
            <a:extLst>
              <a:ext uri="{FF2B5EF4-FFF2-40B4-BE49-F238E27FC236}">
                <a16:creationId xmlns:a16="http://schemas.microsoft.com/office/drawing/2014/main" id="{E5B0C2C5-34A5-9075-54C2-074FC3B182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056C3E-F64F-3063-AA18-5FB913D966F3}"/>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979957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82B64-425D-108E-651E-0742148C60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5B5460-DAD1-8BE3-02DF-F77BBE9BAF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76A158-EF68-C7F9-1610-48F939EBD376}"/>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5" name="Footer Placeholder 4">
            <a:extLst>
              <a:ext uri="{FF2B5EF4-FFF2-40B4-BE49-F238E27FC236}">
                <a16:creationId xmlns:a16="http://schemas.microsoft.com/office/drawing/2014/main" id="{88F23235-4400-CAEE-A1BF-E4A060F599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39989A-885B-6A6A-1A2D-B31A8023B38A}"/>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143105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57C00B-52D2-67E7-AA2A-7534C014E3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0CF1E4-E3AB-73D1-64FB-709F3EEEC2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0F0560-D82A-3C39-B77F-943028BADDF2}"/>
              </a:ext>
            </a:extLst>
          </p:cNvPr>
          <p:cNvSpPr>
            <a:spLocks noGrp="1"/>
          </p:cNvSpPr>
          <p:nvPr>
            <p:ph type="dt" sz="half" idx="10"/>
          </p:nvPr>
        </p:nvSpPr>
        <p:spPr/>
        <p:txBody>
          <a:bodyPr/>
          <a:lstStyle/>
          <a:p>
            <a:fld id="{7BA496B5-BE53-4CB8-8FEF-C8BE0E256B1E}" type="datetimeFigureOut">
              <a:rPr lang="en-US" smtClean="0"/>
              <a:t>4/8/2026</a:t>
            </a:fld>
            <a:endParaRPr lang="en-US"/>
          </a:p>
        </p:txBody>
      </p:sp>
      <p:sp>
        <p:nvSpPr>
          <p:cNvPr id="5" name="Footer Placeholder 4">
            <a:extLst>
              <a:ext uri="{FF2B5EF4-FFF2-40B4-BE49-F238E27FC236}">
                <a16:creationId xmlns:a16="http://schemas.microsoft.com/office/drawing/2014/main" id="{95315A04-EC55-4EB5-1C6F-201E7FDC56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13EF9E-7CBF-59A3-1CB5-A1B2BD780EF2}"/>
              </a:ext>
            </a:extLst>
          </p:cNvPr>
          <p:cNvSpPr>
            <a:spLocks noGrp="1"/>
          </p:cNvSpPr>
          <p:nvPr>
            <p:ph type="sldNum" sz="quarter" idx="12"/>
          </p:nvPr>
        </p:nvSpPr>
        <p:spPr/>
        <p:txBody>
          <a:bodyPr/>
          <a:lstStyle/>
          <a:p>
            <a:fld id="{CE008F98-A27F-46D6-A34D-39416FA44120}" type="slidenum">
              <a:rPr lang="en-US" smtClean="0"/>
              <a:t>‹#›</a:t>
            </a:fld>
            <a:endParaRPr lang="en-US"/>
          </a:p>
        </p:txBody>
      </p:sp>
    </p:spTree>
    <p:extLst>
      <p:ext uri="{BB962C8B-B14F-4D97-AF65-F5344CB8AC3E}">
        <p14:creationId xmlns:p14="http://schemas.microsoft.com/office/powerpoint/2010/main" val="4235483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377BD6-3DE6-4454-E111-31158CCC10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A568FF-EFCA-4C6C-7F81-28D1F29218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E589D-380E-0C11-155D-40ADD9E6A5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BA496B5-BE53-4CB8-8FEF-C8BE0E256B1E}" type="datetimeFigureOut">
              <a:rPr lang="en-US" smtClean="0"/>
              <a:t>4/8/2026</a:t>
            </a:fld>
            <a:endParaRPr lang="en-US"/>
          </a:p>
        </p:txBody>
      </p:sp>
      <p:sp>
        <p:nvSpPr>
          <p:cNvPr id="5" name="Footer Placeholder 4">
            <a:extLst>
              <a:ext uri="{FF2B5EF4-FFF2-40B4-BE49-F238E27FC236}">
                <a16:creationId xmlns:a16="http://schemas.microsoft.com/office/drawing/2014/main" id="{4BE5BE6C-438C-09EA-BB09-86AC673C5B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4F691FA-1297-A967-CBD1-99876A263E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008F98-A27F-46D6-A34D-39416FA44120}" type="slidenum">
              <a:rPr lang="en-US" smtClean="0"/>
              <a:t>‹#›</a:t>
            </a:fld>
            <a:endParaRPr lang="en-US"/>
          </a:p>
        </p:txBody>
      </p:sp>
    </p:spTree>
    <p:extLst>
      <p:ext uri="{BB962C8B-B14F-4D97-AF65-F5344CB8AC3E}">
        <p14:creationId xmlns:p14="http://schemas.microsoft.com/office/powerpoint/2010/main" val="3639461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hyperlink" Target="https://onebyone.4imprint.com/"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2.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0.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25AC92-B1C1-38D3-1335-97AD1C83741B}"/>
              </a:ext>
            </a:extLst>
          </p:cNvPr>
          <p:cNvPicPr>
            <a:picLocks noChangeAspect="1"/>
          </p:cNvPicPr>
          <p:nvPr/>
        </p:nvPicPr>
        <p:blipFill>
          <a:blip r:embed="rId3"/>
          <a:srcRect/>
          <a:stretch/>
        </p:blipFill>
        <p:spPr>
          <a:xfrm>
            <a:off x="0" y="0"/>
            <a:ext cx="12192000" cy="6858000"/>
          </a:xfrm>
          <a:prstGeom prst="rect">
            <a:avLst/>
          </a:prstGeom>
        </p:spPr>
      </p:pic>
      <p:sp>
        <p:nvSpPr>
          <p:cNvPr id="4" name="TextBox 4"/>
          <p:cNvSpPr txBox="1"/>
          <p:nvPr/>
        </p:nvSpPr>
        <p:spPr>
          <a:xfrm>
            <a:off x="1667678" y="4495800"/>
            <a:ext cx="9336840" cy="456920"/>
          </a:xfrm>
          <a:prstGeom prst="rect">
            <a:avLst/>
          </a:prstGeom>
        </p:spPr>
        <p:txBody>
          <a:bodyPr lIns="0" tIns="0" rIns="0" bIns="0" rtlCol="0" anchor="t">
            <a:spAutoFit/>
          </a:bodyPr>
          <a:lstStyle/>
          <a:p>
            <a:pPr algn="ctr">
              <a:lnSpc>
                <a:spcPts val="3760"/>
              </a:lnSpc>
              <a:spcBef>
                <a:spcPct val="0"/>
              </a:spcBef>
            </a:pPr>
            <a:r>
              <a:rPr lang="en-US" sz="3133" i="1" dirty="0">
                <a:solidFill>
                  <a:srgbClr val="595959"/>
                </a:solidFill>
                <a:latin typeface="Verdana Italics"/>
                <a:ea typeface="Verdana Italics"/>
                <a:cs typeface="Verdana Italics"/>
                <a:sym typeface="Verdana Italics"/>
              </a:rPr>
              <a:t>Revenue, Fundraising &amp; Reinvestment</a:t>
            </a:r>
          </a:p>
        </p:txBody>
      </p:sp>
      <p:sp>
        <p:nvSpPr>
          <p:cNvPr id="5" name="TextBox 5"/>
          <p:cNvSpPr txBox="1"/>
          <p:nvPr/>
        </p:nvSpPr>
        <p:spPr>
          <a:xfrm>
            <a:off x="1165998" y="3408908"/>
            <a:ext cx="10340202" cy="782265"/>
          </a:xfrm>
          <a:prstGeom prst="rect">
            <a:avLst/>
          </a:prstGeom>
        </p:spPr>
        <p:txBody>
          <a:bodyPr lIns="0" tIns="0" rIns="0" bIns="0" rtlCol="0" anchor="t">
            <a:spAutoFit/>
          </a:bodyPr>
          <a:lstStyle/>
          <a:p>
            <a:pPr algn="ctr">
              <a:lnSpc>
                <a:spcPts val="6120"/>
              </a:lnSpc>
              <a:spcBef>
                <a:spcPct val="0"/>
              </a:spcBef>
            </a:pPr>
            <a:r>
              <a:rPr lang="en-US" sz="5666" b="1" dirty="0">
                <a:solidFill>
                  <a:srgbClr val="003380"/>
                </a:solidFill>
                <a:latin typeface="Verdana Bold"/>
                <a:ea typeface="Verdana Bold"/>
                <a:cs typeface="Verdana Bold"/>
                <a:sym typeface="Verdana Bold"/>
              </a:rPr>
              <a:t>Growing &amp; Utilizing</a:t>
            </a:r>
          </a:p>
        </p:txBody>
      </p:sp>
      <p:pic>
        <p:nvPicPr>
          <p:cNvPr id="8" name="Picture 7" descr="A white star and a black background&#10;&#10;AI-generated content may be incorrect.">
            <a:extLst>
              <a:ext uri="{FF2B5EF4-FFF2-40B4-BE49-F238E27FC236}">
                <a16:creationId xmlns:a16="http://schemas.microsoft.com/office/drawing/2014/main" id="{B166C053-DFF6-6EAA-49A7-51EA9752060B}"/>
              </a:ext>
            </a:extLst>
          </p:cNvPr>
          <p:cNvPicPr/>
          <p:nvPr/>
        </p:nvPicPr>
        <p:blipFill>
          <a:blip r:embed="rId4">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7CACA4B-F11A-1077-878A-F43F35F1417A}"/>
              </a:ext>
            </a:extLst>
          </p:cNvPr>
          <p:cNvPicPr>
            <a:picLocks noChangeAspect="1"/>
          </p:cNvPicPr>
          <p:nvPr/>
        </p:nvPicPr>
        <p:blipFill>
          <a:blip r:embed="rId3"/>
          <a:srcRect/>
          <a:stretch/>
        </p:blipFill>
        <p:spPr>
          <a:xfrm>
            <a:off x="-1" y="0"/>
            <a:ext cx="12192000" cy="6858000"/>
          </a:xfrm>
          <a:prstGeom prst="rect">
            <a:avLst/>
          </a:prstGeom>
        </p:spPr>
      </p:pic>
      <p:sp>
        <p:nvSpPr>
          <p:cNvPr id="4" name="TextBox 4"/>
          <p:cNvSpPr txBox="1"/>
          <p:nvPr/>
        </p:nvSpPr>
        <p:spPr>
          <a:xfrm>
            <a:off x="1837179" y="3024771"/>
            <a:ext cx="8517641" cy="2081788"/>
          </a:xfrm>
          <a:prstGeom prst="rect">
            <a:avLst/>
          </a:prstGeom>
        </p:spPr>
        <p:txBody>
          <a:bodyPr lIns="0" tIns="0" rIns="0" bIns="0" rtlCol="0" anchor="t">
            <a:spAutoFit/>
          </a:bodyPr>
          <a:lstStyle/>
          <a:p>
            <a:pPr algn="ctr">
              <a:lnSpc>
                <a:spcPts val="4198"/>
              </a:lnSpc>
            </a:pPr>
            <a:r>
              <a:rPr lang="en-US" sz="2332" dirty="0">
                <a:solidFill>
                  <a:srgbClr val="595959"/>
                </a:solidFill>
                <a:latin typeface="Verdana"/>
                <a:ea typeface="Verdana"/>
                <a:cs typeface="Verdana"/>
                <a:sym typeface="Verdana"/>
              </a:rPr>
              <a:t>A group organized to serve a stated mission or purpose; that does not declare a profit and instead </a:t>
            </a:r>
            <a:r>
              <a:rPr lang="en-US" sz="2332" u="sng" dirty="0">
                <a:solidFill>
                  <a:srgbClr val="595959"/>
                </a:solidFill>
                <a:latin typeface="Verdana"/>
                <a:ea typeface="Verdana"/>
                <a:cs typeface="Verdana"/>
                <a:sym typeface="Verdana"/>
              </a:rPr>
              <a:t>utilizes all revenue</a:t>
            </a:r>
            <a:r>
              <a:rPr lang="en-US" sz="2332" dirty="0">
                <a:solidFill>
                  <a:srgbClr val="595959"/>
                </a:solidFill>
                <a:latin typeface="Verdana"/>
                <a:ea typeface="Verdana"/>
                <a:cs typeface="Verdana"/>
                <a:sym typeface="Verdana"/>
              </a:rPr>
              <a:t> available after normal operating expenses </a:t>
            </a:r>
            <a:r>
              <a:rPr lang="en-US" sz="2332" u="sng" dirty="0">
                <a:solidFill>
                  <a:srgbClr val="595959"/>
                </a:solidFill>
                <a:latin typeface="Verdana"/>
                <a:ea typeface="Verdana"/>
                <a:cs typeface="Verdana"/>
                <a:sym typeface="Verdana"/>
              </a:rPr>
              <a:t>in service to that stated mission</a:t>
            </a:r>
            <a:r>
              <a:rPr lang="en-US" sz="2332" dirty="0">
                <a:solidFill>
                  <a:srgbClr val="595959"/>
                </a:solidFill>
                <a:latin typeface="Verdana"/>
                <a:ea typeface="Verdana"/>
                <a:cs typeface="Verdana"/>
                <a:sym typeface="Verdana"/>
              </a:rPr>
              <a:t>. </a:t>
            </a:r>
          </a:p>
        </p:txBody>
      </p:sp>
      <p:grpSp>
        <p:nvGrpSpPr>
          <p:cNvPr id="6" name="Group 6"/>
          <p:cNvGrpSpPr/>
          <p:nvPr/>
        </p:nvGrpSpPr>
        <p:grpSpPr>
          <a:xfrm>
            <a:off x="235216" y="408208"/>
            <a:ext cx="11817045" cy="1168579"/>
            <a:chOff x="-2298436" y="0"/>
            <a:chExt cx="28328184" cy="2801354"/>
          </a:xfrm>
        </p:grpSpPr>
        <p:sp>
          <p:nvSpPr>
            <p:cNvPr id="7" name="Freeform 7"/>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8" name="TextBox 8"/>
            <p:cNvSpPr txBox="1"/>
            <p:nvPr/>
          </p:nvSpPr>
          <p:spPr>
            <a:xfrm>
              <a:off x="-2298436" y="1132574"/>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sp>
        <p:nvSpPr>
          <p:cNvPr id="10" name="TextBox 10"/>
          <p:cNvSpPr txBox="1"/>
          <p:nvPr/>
        </p:nvSpPr>
        <p:spPr>
          <a:xfrm>
            <a:off x="1837179" y="2330671"/>
            <a:ext cx="8517641" cy="461665"/>
          </a:xfrm>
          <a:prstGeom prst="rect">
            <a:avLst/>
          </a:prstGeom>
        </p:spPr>
        <p:txBody>
          <a:bodyPr lIns="0" tIns="0" rIns="0" bIns="0" rtlCol="0" anchor="t">
            <a:spAutoFit/>
          </a:bodyPr>
          <a:lstStyle/>
          <a:p>
            <a:pPr algn="ctr">
              <a:lnSpc>
                <a:spcPts val="3600"/>
              </a:lnSpc>
              <a:spcBef>
                <a:spcPct val="0"/>
              </a:spcBef>
            </a:pPr>
            <a:r>
              <a:rPr lang="en-US" sz="3334" b="1" dirty="0">
                <a:solidFill>
                  <a:srgbClr val="63656A"/>
                </a:solidFill>
                <a:latin typeface="Verdana Bold"/>
                <a:ea typeface="Verdana Bold"/>
                <a:cs typeface="Verdana Bold"/>
                <a:sym typeface="Verdana Bold"/>
              </a:rPr>
              <a:t>Non-Profit Organization</a:t>
            </a:r>
          </a:p>
        </p:txBody>
      </p:sp>
      <p:pic>
        <p:nvPicPr>
          <p:cNvPr id="12" name="Picture 11" descr="A white star and a black background&#10;&#10;AI-generated content may be incorrect.">
            <a:extLst>
              <a:ext uri="{FF2B5EF4-FFF2-40B4-BE49-F238E27FC236}">
                <a16:creationId xmlns:a16="http://schemas.microsoft.com/office/drawing/2014/main" id="{3FA2A6CC-3E96-0998-E63C-9116F33CC544}"/>
              </a:ext>
            </a:extLst>
          </p:cNvPr>
          <p:cNvPicPr/>
          <p:nvPr/>
        </p:nvPicPr>
        <p:blipFill>
          <a:blip r:embed="rId4">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52ACA63-66B0-DC76-0BC9-EEF555D00CC0}"/>
              </a:ext>
            </a:extLst>
          </p:cNvPr>
          <p:cNvPicPr>
            <a:picLocks noChangeAspect="1"/>
          </p:cNvPicPr>
          <p:nvPr/>
        </p:nvPicPr>
        <p:blipFill>
          <a:blip r:embed="rId3"/>
          <a:srcRect/>
          <a:stretch/>
        </p:blipFill>
        <p:spPr>
          <a:xfrm>
            <a:off x="0" y="0"/>
            <a:ext cx="12192000" cy="6858000"/>
          </a:xfrm>
          <a:prstGeom prst="rect">
            <a:avLst/>
          </a:prstGeom>
        </p:spPr>
      </p:pic>
      <p:sp>
        <p:nvSpPr>
          <p:cNvPr id="4" name="TextBox 4"/>
          <p:cNvSpPr txBox="1"/>
          <p:nvPr/>
        </p:nvSpPr>
        <p:spPr>
          <a:xfrm>
            <a:off x="1837179" y="2879714"/>
            <a:ext cx="8517641" cy="1543179"/>
          </a:xfrm>
          <a:prstGeom prst="rect">
            <a:avLst/>
          </a:prstGeom>
        </p:spPr>
        <p:txBody>
          <a:bodyPr lIns="0" tIns="0" rIns="0" bIns="0" rtlCol="0" anchor="t">
            <a:spAutoFit/>
          </a:bodyPr>
          <a:lstStyle/>
          <a:p>
            <a:pPr algn="ctr">
              <a:lnSpc>
                <a:spcPts val="4198"/>
              </a:lnSpc>
            </a:pPr>
            <a:r>
              <a:rPr lang="en-US" sz="2332" dirty="0">
                <a:solidFill>
                  <a:srgbClr val="595959"/>
                </a:solidFill>
                <a:latin typeface="Verdana"/>
                <a:ea typeface="Verdana"/>
                <a:cs typeface="Verdana"/>
                <a:sym typeface="Verdana"/>
              </a:rPr>
              <a:t> “To develop interest and participation in the sport of bowling overseeing competition and providing programs and services to its membership.”</a:t>
            </a:r>
          </a:p>
        </p:txBody>
      </p:sp>
      <p:sp>
        <p:nvSpPr>
          <p:cNvPr id="5" name="TextBox 5"/>
          <p:cNvSpPr txBox="1"/>
          <p:nvPr/>
        </p:nvSpPr>
        <p:spPr>
          <a:xfrm>
            <a:off x="2910815" y="4719529"/>
            <a:ext cx="6370367" cy="564257"/>
          </a:xfrm>
          <a:prstGeom prst="rect">
            <a:avLst/>
          </a:prstGeom>
        </p:spPr>
        <p:txBody>
          <a:bodyPr wrap="square" lIns="0" tIns="0" rIns="0" bIns="0" rtlCol="0" anchor="t">
            <a:spAutoFit/>
          </a:bodyPr>
          <a:lstStyle/>
          <a:p>
            <a:pPr algn="ctr">
              <a:lnSpc>
                <a:spcPts val="2160"/>
              </a:lnSpc>
              <a:spcBef>
                <a:spcPct val="0"/>
              </a:spcBef>
            </a:pPr>
            <a:r>
              <a:rPr lang="en-US" sz="2000" i="1" dirty="0">
                <a:latin typeface="Verdana Italics"/>
                <a:ea typeface="Verdana Italics"/>
                <a:cs typeface="Verdana Italics"/>
                <a:sym typeface="Verdana Italics"/>
              </a:rPr>
              <a:t>“Profits” must be reinvested to support/drive the mission or purpose.</a:t>
            </a:r>
          </a:p>
        </p:txBody>
      </p:sp>
      <p:grpSp>
        <p:nvGrpSpPr>
          <p:cNvPr id="7" name="Group 7"/>
          <p:cNvGrpSpPr/>
          <p:nvPr/>
        </p:nvGrpSpPr>
        <p:grpSpPr>
          <a:xfrm>
            <a:off x="139741" y="408208"/>
            <a:ext cx="11912519" cy="1281157"/>
            <a:chOff x="-2527309" y="0"/>
            <a:chExt cx="28557057" cy="3071230"/>
          </a:xfrm>
        </p:grpSpPr>
        <p:sp>
          <p:nvSpPr>
            <p:cNvPr id="8" name="Freeform 8"/>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9" name="TextBox 9"/>
            <p:cNvSpPr txBox="1"/>
            <p:nvPr/>
          </p:nvSpPr>
          <p:spPr>
            <a:xfrm>
              <a:off x="-2527309" y="1402450"/>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sp>
        <p:nvSpPr>
          <p:cNvPr id="11" name="TextBox 11"/>
          <p:cNvSpPr txBox="1"/>
          <p:nvPr/>
        </p:nvSpPr>
        <p:spPr>
          <a:xfrm>
            <a:off x="1664196" y="2121413"/>
            <a:ext cx="8863608" cy="461665"/>
          </a:xfrm>
          <a:prstGeom prst="rect">
            <a:avLst/>
          </a:prstGeom>
        </p:spPr>
        <p:txBody>
          <a:bodyPr lIns="0" tIns="0" rIns="0" bIns="0" rtlCol="0" anchor="t">
            <a:spAutoFit/>
          </a:bodyPr>
          <a:lstStyle/>
          <a:p>
            <a:pPr algn="ctr">
              <a:lnSpc>
                <a:spcPts val="3600"/>
              </a:lnSpc>
              <a:spcBef>
                <a:spcPct val="0"/>
              </a:spcBef>
            </a:pPr>
            <a:r>
              <a:rPr lang="en-US" sz="3334" b="1" dirty="0">
                <a:solidFill>
                  <a:srgbClr val="003380"/>
                </a:solidFill>
                <a:latin typeface="Verdana Bold"/>
                <a:ea typeface="Verdana Bold"/>
                <a:cs typeface="Verdana Bold"/>
                <a:sym typeface="Verdana Bold"/>
              </a:rPr>
              <a:t>USBC’s Tax Exempt Mission:</a:t>
            </a:r>
          </a:p>
        </p:txBody>
      </p:sp>
      <p:pic>
        <p:nvPicPr>
          <p:cNvPr id="10" name="Picture 9" descr="A white star and a black background&#10;&#10;AI-generated content may be incorrect.">
            <a:extLst>
              <a:ext uri="{FF2B5EF4-FFF2-40B4-BE49-F238E27FC236}">
                <a16:creationId xmlns:a16="http://schemas.microsoft.com/office/drawing/2014/main" id="{A8DBDD31-E1C5-9284-EA15-47E45D6B0A83}"/>
              </a:ext>
            </a:extLst>
          </p:cNvPr>
          <p:cNvPicPr/>
          <p:nvPr/>
        </p:nvPicPr>
        <p:blipFill>
          <a:blip r:embed="rId4">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500"/>
                            </p:stCondLst>
                            <p:childTnLst>
                              <p:par>
                                <p:cTn id="15" presetID="22" presetClass="entr" presetSubtype="8" fill="hold" grpId="0" nodeType="afterEffect">
                                  <p:stCondLst>
                                    <p:cond delay="25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439866-BE04-5202-747F-95A8A68CFAE8}"/>
              </a:ext>
            </a:extLst>
          </p:cNvPr>
          <p:cNvPicPr>
            <a:picLocks noChangeAspect="1"/>
          </p:cNvPicPr>
          <p:nvPr/>
        </p:nvPicPr>
        <p:blipFill>
          <a:blip r:embed="rId3"/>
          <a:srcRect/>
          <a:stretch/>
        </p:blipFill>
        <p:spPr>
          <a:xfrm>
            <a:off x="0" y="0"/>
            <a:ext cx="12192000" cy="6858000"/>
          </a:xfrm>
          <a:prstGeom prst="rect">
            <a:avLst/>
          </a:prstGeom>
        </p:spPr>
      </p:pic>
      <p:sp>
        <p:nvSpPr>
          <p:cNvPr id="4" name="TextBox 4"/>
          <p:cNvSpPr txBox="1"/>
          <p:nvPr/>
        </p:nvSpPr>
        <p:spPr>
          <a:xfrm>
            <a:off x="475488" y="6077895"/>
            <a:ext cx="1658755" cy="371897"/>
          </a:xfrm>
          <a:prstGeom prst="rect">
            <a:avLst/>
          </a:prstGeom>
        </p:spPr>
        <p:txBody>
          <a:bodyPr wrap="square" lIns="0" tIns="0" rIns="0" bIns="0" rtlCol="0" anchor="t">
            <a:spAutoFit/>
          </a:bodyPr>
          <a:lstStyle/>
          <a:p>
            <a:pPr algn="r">
              <a:lnSpc>
                <a:spcPts val="2875"/>
              </a:lnSpc>
              <a:spcBef>
                <a:spcPct val="0"/>
              </a:spcBef>
            </a:pPr>
            <a:r>
              <a:rPr lang="en-US" sz="2663" i="1" dirty="0">
                <a:solidFill>
                  <a:srgbClr val="595959"/>
                </a:solidFill>
                <a:latin typeface="Verdana Italics"/>
                <a:ea typeface="Verdana Italics"/>
                <a:cs typeface="Verdana Italics"/>
                <a:sym typeface="Verdana Italics"/>
              </a:rPr>
              <a:t>Discussion</a:t>
            </a:r>
          </a:p>
        </p:txBody>
      </p:sp>
      <p:sp>
        <p:nvSpPr>
          <p:cNvPr id="5" name="TextBox 5"/>
          <p:cNvSpPr txBox="1"/>
          <p:nvPr/>
        </p:nvSpPr>
        <p:spPr>
          <a:xfrm>
            <a:off x="2481797" y="2398525"/>
            <a:ext cx="7228406" cy="1808187"/>
          </a:xfrm>
          <a:prstGeom prst="rect">
            <a:avLst/>
          </a:prstGeom>
        </p:spPr>
        <p:txBody>
          <a:bodyPr lIns="0" tIns="0" rIns="0" bIns="0" rtlCol="0" anchor="t">
            <a:spAutoFit/>
          </a:bodyPr>
          <a:lstStyle/>
          <a:p>
            <a:pPr algn="ctr">
              <a:lnSpc>
                <a:spcPts val="4660"/>
              </a:lnSpc>
              <a:spcBef>
                <a:spcPct val="0"/>
              </a:spcBef>
            </a:pPr>
            <a:r>
              <a:rPr lang="en-US" sz="4314" b="1" i="1" dirty="0">
                <a:solidFill>
                  <a:srgbClr val="003380"/>
                </a:solidFill>
                <a:latin typeface="Verdana Bold Italics"/>
                <a:ea typeface="Verdana Bold Italics"/>
                <a:cs typeface="Verdana Bold Italics"/>
                <a:sym typeface="Verdana Bold Italics"/>
              </a:rPr>
              <a:t>What have been your most successful fundraising strategies?</a:t>
            </a:r>
          </a:p>
        </p:txBody>
      </p:sp>
      <p:grpSp>
        <p:nvGrpSpPr>
          <p:cNvPr id="7" name="Group 7"/>
          <p:cNvGrpSpPr/>
          <p:nvPr/>
        </p:nvGrpSpPr>
        <p:grpSpPr>
          <a:xfrm>
            <a:off x="-446082" y="541794"/>
            <a:ext cx="11750419" cy="1154331"/>
            <a:chOff x="-2862301" y="197932"/>
            <a:chExt cx="28168466" cy="2767199"/>
          </a:xfrm>
        </p:grpSpPr>
        <p:sp>
          <p:nvSpPr>
            <p:cNvPr id="8" name="Freeform 8"/>
            <p:cNvSpPr/>
            <p:nvPr/>
          </p:nvSpPr>
          <p:spPr>
            <a:xfrm>
              <a:off x="-723583" y="197932"/>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9" name="TextBox 9"/>
            <p:cNvSpPr txBox="1"/>
            <p:nvPr/>
          </p:nvSpPr>
          <p:spPr>
            <a:xfrm>
              <a:off x="-2862301" y="1296351"/>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pic>
        <p:nvPicPr>
          <p:cNvPr id="10" name="Picture 9" descr="A white star and a black background&#10;&#10;AI-generated content may be incorrect.">
            <a:extLst>
              <a:ext uri="{FF2B5EF4-FFF2-40B4-BE49-F238E27FC236}">
                <a16:creationId xmlns:a16="http://schemas.microsoft.com/office/drawing/2014/main" id="{2DCBD345-94DD-D00F-819D-A0D8D2ACA4FB}"/>
              </a:ext>
            </a:extLst>
          </p:cNvPr>
          <p:cNvPicPr/>
          <p:nvPr/>
        </p:nvPicPr>
        <p:blipFill>
          <a:blip r:embed="rId4">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4BD897B-BE06-BD46-D3AF-B50306FF4797}"/>
              </a:ext>
            </a:extLst>
          </p:cNvPr>
          <p:cNvPicPr>
            <a:picLocks noChangeAspect="1"/>
          </p:cNvPicPr>
          <p:nvPr/>
        </p:nvPicPr>
        <p:blipFill>
          <a:blip r:embed="rId3"/>
          <a:srcRect/>
          <a:stretch/>
        </p:blipFill>
        <p:spPr>
          <a:xfrm>
            <a:off x="0" y="0"/>
            <a:ext cx="12192000" cy="6858000"/>
          </a:xfrm>
          <a:prstGeom prst="rect">
            <a:avLst/>
          </a:prstGeom>
        </p:spPr>
      </p:pic>
      <p:grpSp>
        <p:nvGrpSpPr>
          <p:cNvPr id="4" name="Group 4"/>
          <p:cNvGrpSpPr>
            <a:grpSpLocks noChangeAspect="1"/>
          </p:cNvGrpSpPr>
          <p:nvPr/>
        </p:nvGrpSpPr>
        <p:grpSpPr>
          <a:xfrm>
            <a:off x="5178000" y="4456338"/>
            <a:ext cx="1836001" cy="1836001"/>
            <a:chOff x="0" y="0"/>
            <a:chExt cx="3672002" cy="3672002"/>
          </a:xfrm>
        </p:grpSpPr>
        <p:sp>
          <p:nvSpPr>
            <p:cNvPr id="5" name="Freeform 5"/>
            <p:cNvSpPr/>
            <p:nvPr/>
          </p:nvSpPr>
          <p:spPr>
            <a:xfrm>
              <a:off x="0" y="0"/>
              <a:ext cx="3671951" cy="3671951"/>
            </a:xfrm>
            <a:custGeom>
              <a:avLst/>
              <a:gdLst/>
              <a:ahLst/>
              <a:cxnLst/>
              <a:rect l="l" t="t" r="r" b="b"/>
              <a:pathLst>
                <a:path w="3671951" h="3671951">
                  <a:moveTo>
                    <a:pt x="0" y="0"/>
                  </a:moveTo>
                  <a:lnTo>
                    <a:pt x="3671951" y="0"/>
                  </a:lnTo>
                  <a:lnTo>
                    <a:pt x="3671951" y="3671951"/>
                  </a:lnTo>
                  <a:lnTo>
                    <a:pt x="0" y="3671951"/>
                  </a:lnTo>
                  <a:lnTo>
                    <a:pt x="0" y="0"/>
                  </a:lnTo>
                  <a:close/>
                </a:path>
              </a:pathLst>
            </a:custGeom>
            <a:blipFill>
              <a:blip r:embed="rId4"/>
              <a:stretch>
                <a:fillRect r="-1" b="-1"/>
              </a:stretch>
            </a:blipFill>
          </p:spPr>
          <p:txBody>
            <a:bodyPr/>
            <a:lstStyle/>
            <a:p>
              <a:endParaRPr lang="en-US" sz="1200"/>
            </a:p>
          </p:txBody>
        </p:sp>
      </p:grpSp>
      <p:sp>
        <p:nvSpPr>
          <p:cNvPr id="6" name="TextBox 6"/>
          <p:cNvSpPr txBox="1"/>
          <p:nvPr/>
        </p:nvSpPr>
        <p:spPr>
          <a:xfrm>
            <a:off x="6149361" y="1824516"/>
            <a:ext cx="6047943" cy="2382832"/>
          </a:xfrm>
          <a:prstGeom prst="rect">
            <a:avLst/>
          </a:prstGeom>
        </p:spPr>
        <p:txBody>
          <a:bodyPr lIns="0" tIns="0" rIns="0" bIns="0" rtlCol="0" anchor="t">
            <a:spAutoFit/>
          </a:bodyPr>
          <a:lstStyle/>
          <a:p>
            <a:pPr marL="503793" lvl="1" indent="-251896">
              <a:lnSpc>
                <a:spcPts val="3827"/>
              </a:lnSpc>
              <a:buFont typeface="Arial"/>
              <a:buChar char="•"/>
            </a:pPr>
            <a:r>
              <a:rPr lang="en-US" sz="2333" i="1">
                <a:solidFill>
                  <a:srgbClr val="595959"/>
                </a:solidFill>
                <a:latin typeface="Verdana Italics"/>
                <a:ea typeface="Verdana Italics"/>
                <a:cs typeface="Verdana Italics"/>
                <a:sym typeface="Verdana Italics"/>
              </a:rPr>
              <a:t>Kroger Cares</a:t>
            </a:r>
          </a:p>
          <a:p>
            <a:pPr marL="503793" lvl="1" indent="-251896">
              <a:lnSpc>
                <a:spcPts val="3827"/>
              </a:lnSpc>
              <a:buFont typeface="Arial"/>
              <a:buChar char="•"/>
            </a:pPr>
            <a:r>
              <a:rPr lang="en-US" sz="2333" i="1">
                <a:solidFill>
                  <a:srgbClr val="595959"/>
                </a:solidFill>
                <a:latin typeface="Verdana Italics"/>
                <a:ea typeface="Verdana Italics"/>
                <a:cs typeface="Verdana Italics"/>
                <a:sym typeface="Verdana Italics"/>
              </a:rPr>
              <a:t>In-kind donations</a:t>
            </a:r>
          </a:p>
          <a:p>
            <a:pPr marL="503793" lvl="1" indent="-251896">
              <a:lnSpc>
                <a:spcPts val="3827"/>
              </a:lnSpc>
              <a:buFont typeface="Arial"/>
              <a:buChar char="•"/>
            </a:pPr>
            <a:r>
              <a:rPr lang="en-US" sz="2333" i="1">
                <a:solidFill>
                  <a:srgbClr val="595959"/>
                </a:solidFill>
                <a:latin typeface="Verdana Italics"/>
                <a:ea typeface="Verdana Italics"/>
                <a:cs typeface="Verdana Italics"/>
                <a:sym typeface="Verdana Italics"/>
              </a:rPr>
              <a:t>Association Nights at Sports Venues</a:t>
            </a:r>
          </a:p>
          <a:p>
            <a:pPr marL="503793" lvl="1" indent="-251896">
              <a:lnSpc>
                <a:spcPts val="3827"/>
              </a:lnSpc>
              <a:buFont typeface="Arial"/>
              <a:buChar char="•"/>
            </a:pPr>
            <a:r>
              <a:rPr lang="en-US" sz="2333" i="1">
                <a:solidFill>
                  <a:srgbClr val="595959"/>
                </a:solidFill>
                <a:latin typeface="Verdana Italics"/>
                <a:ea typeface="Verdana Italics"/>
                <a:cs typeface="Verdana Italics"/>
                <a:sym typeface="Verdana Italics"/>
              </a:rPr>
              <a:t>Restaurant Nights</a:t>
            </a:r>
          </a:p>
          <a:p>
            <a:pPr marL="503793" lvl="1" indent="-251896">
              <a:lnSpc>
                <a:spcPts val="3827"/>
              </a:lnSpc>
              <a:buFont typeface="Arial"/>
              <a:buChar char="•"/>
            </a:pPr>
            <a:r>
              <a:rPr lang="en-US" sz="2333" i="1">
                <a:solidFill>
                  <a:srgbClr val="595959"/>
                </a:solidFill>
                <a:latin typeface="Verdana Italics"/>
                <a:ea typeface="Verdana Italics"/>
                <a:cs typeface="Verdana Italics"/>
                <a:sym typeface="Verdana Italics"/>
              </a:rPr>
              <a:t>Casino Nights</a:t>
            </a:r>
          </a:p>
        </p:txBody>
      </p:sp>
      <p:sp>
        <p:nvSpPr>
          <p:cNvPr id="7" name="TextBox 7"/>
          <p:cNvSpPr txBox="1"/>
          <p:nvPr/>
        </p:nvSpPr>
        <p:spPr>
          <a:xfrm>
            <a:off x="1571201" y="1824516"/>
            <a:ext cx="4527451" cy="2382832"/>
          </a:xfrm>
          <a:prstGeom prst="rect">
            <a:avLst/>
          </a:prstGeom>
        </p:spPr>
        <p:txBody>
          <a:bodyPr lIns="0" tIns="0" rIns="0" bIns="0" rtlCol="0" anchor="t">
            <a:spAutoFit/>
          </a:bodyPr>
          <a:lstStyle/>
          <a:p>
            <a:pPr marL="503793" lvl="1" indent="-251896">
              <a:lnSpc>
                <a:spcPts val="3827"/>
              </a:lnSpc>
              <a:buFont typeface="Arial"/>
              <a:buChar char="•"/>
            </a:pPr>
            <a:r>
              <a:rPr lang="en-US" sz="2333" i="1">
                <a:solidFill>
                  <a:srgbClr val="595959"/>
                </a:solidFill>
                <a:latin typeface="Verdana Italics"/>
                <a:ea typeface="Verdana Italics"/>
                <a:cs typeface="Verdana Italics"/>
                <a:sym typeface="Verdana Italics"/>
              </a:rPr>
              <a:t>Hershey’s Fundraising</a:t>
            </a:r>
          </a:p>
          <a:p>
            <a:pPr marL="503793" lvl="1" indent="-251896">
              <a:lnSpc>
                <a:spcPts val="3827"/>
              </a:lnSpc>
              <a:buFont typeface="Arial"/>
              <a:buChar char="•"/>
            </a:pPr>
            <a:r>
              <a:rPr lang="en-US" sz="2333" i="1">
                <a:solidFill>
                  <a:srgbClr val="595959"/>
                </a:solidFill>
                <a:latin typeface="Verdana Italics"/>
                <a:ea typeface="Verdana Italics"/>
                <a:cs typeface="Verdana Italics"/>
                <a:sym typeface="Verdana Italics"/>
              </a:rPr>
              <a:t>Silent Auctions</a:t>
            </a:r>
          </a:p>
          <a:p>
            <a:pPr marL="503793" lvl="1" indent="-251896">
              <a:lnSpc>
                <a:spcPts val="3827"/>
              </a:lnSpc>
              <a:buFont typeface="Arial"/>
              <a:buChar char="•"/>
            </a:pPr>
            <a:r>
              <a:rPr lang="en-US" sz="2333" i="1">
                <a:solidFill>
                  <a:srgbClr val="595959"/>
                </a:solidFill>
                <a:latin typeface="Verdana Italics"/>
                <a:ea typeface="Verdana Italics"/>
                <a:cs typeface="Verdana Italics"/>
                <a:sym typeface="Verdana Italics"/>
              </a:rPr>
              <a:t>Coffee &amp; Water fundraising</a:t>
            </a:r>
          </a:p>
          <a:p>
            <a:pPr marL="503793" lvl="1" indent="-251896">
              <a:lnSpc>
                <a:spcPts val="3827"/>
              </a:lnSpc>
              <a:buFont typeface="Arial"/>
              <a:buChar char="•"/>
            </a:pPr>
            <a:r>
              <a:rPr lang="en-US" sz="2333" i="1" err="1">
                <a:solidFill>
                  <a:srgbClr val="595959"/>
                </a:solidFill>
                <a:latin typeface="Verdana Italics"/>
                <a:ea typeface="Verdana Italics"/>
                <a:cs typeface="Verdana Italics"/>
                <a:sym typeface="Verdana Italics"/>
              </a:rPr>
              <a:t>FundCrazr</a:t>
            </a:r>
            <a:endParaRPr lang="en-US" sz="2333" i="1">
              <a:solidFill>
                <a:srgbClr val="595959"/>
              </a:solidFill>
              <a:latin typeface="Verdana Italics"/>
              <a:ea typeface="Verdana Italics"/>
              <a:cs typeface="Verdana Italics"/>
              <a:sym typeface="Verdana Italics"/>
            </a:endParaRPr>
          </a:p>
          <a:p>
            <a:pPr marL="503793" lvl="1" indent="-251896">
              <a:lnSpc>
                <a:spcPts val="3827"/>
              </a:lnSpc>
              <a:buFont typeface="Arial"/>
              <a:buChar char="•"/>
            </a:pPr>
            <a:r>
              <a:rPr lang="en-US" sz="2333" i="1">
                <a:solidFill>
                  <a:srgbClr val="595959"/>
                </a:solidFill>
                <a:latin typeface="Verdana Italics"/>
                <a:ea typeface="Verdana Italics"/>
                <a:cs typeface="Verdana Italics"/>
                <a:sym typeface="Verdana Italics"/>
              </a:rPr>
              <a:t>4 Imprint</a:t>
            </a:r>
          </a:p>
        </p:txBody>
      </p:sp>
      <p:grpSp>
        <p:nvGrpSpPr>
          <p:cNvPr id="9" name="Group 9"/>
          <p:cNvGrpSpPr/>
          <p:nvPr/>
        </p:nvGrpSpPr>
        <p:grpSpPr>
          <a:xfrm>
            <a:off x="1194003" y="408208"/>
            <a:ext cx="10858256" cy="719968"/>
            <a:chOff x="0" y="0"/>
            <a:chExt cx="26029746" cy="1725930"/>
          </a:xfrm>
        </p:grpSpPr>
        <p:sp>
          <p:nvSpPr>
            <p:cNvPr id="10" name="Freeform 10"/>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11" name="TextBox 11"/>
            <p:cNvSpPr txBox="1"/>
            <p:nvPr/>
          </p:nvSpPr>
          <p:spPr>
            <a:xfrm>
              <a:off x="0" y="57150"/>
              <a:ext cx="26029746" cy="1668780"/>
            </a:xfrm>
            <a:prstGeom prst="rect">
              <a:avLst/>
            </a:prstGeom>
          </p:spPr>
          <p:txBody>
            <a:bodyPr lIns="0" tIns="0" rIns="0" bIns="0" rtlCol="0" anchor="ctr"/>
            <a:lstStyle/>
            <a:p>
              <a:pPr algn="r">
                <a:lnSpc>
                  <a:spcPts val="3600"/>
                </a:lnSpc>
              </a:pPr>
              <a:r>
                <a:rPr lang="en-US" sz="3334" b="1">
                  <a:solidFill>
                    <a:srgbClr val="595959"/>
                  </a:solidFill>
                  <a:latin typeface="Verdana Bold"/>
                  <a:ea typeface="Verdana Bold"/>
                  <a:cs typeface="Verdana Bold"/>
                  <a:sym typeface="Verdana Bold"/>
                </a:rPr>
                <a:t>Revenue, Fundraising &amp; Reinvestment</a:t>
              </a:r>
            </a:p>
          </p:txBody>
        </p:sp>
      </p:grpSp>
      <p:sp>
        <p:nvSpPr>
          <p:cNvPr id="13" name="TextBox 9">
            <a:extLst>
              <a:ext uri="{FF2B5EF4-FFF2-40B4-BE49-F238E27FC236}">
                <a16:creationId xmlns:a16="http://schemas.microsoft.com/office/drawing/2014/main" id="{3A81A823-B70A-D8E8-BC20-24A9BF67A2EC}"/>
              </a:ext>
            </a:extLst>
          </p:cNvPr>
          <p:cNvSpPr txBox="1"/>
          <p:nvPr/>
        </p:nvSpPr>
        <p:spPr>
          <a:xfrm>
            <a:off x="1467761" y="171075"/>
            <a:ext cx="10584500" cy="333425"/>
          </a:xfrm>
          <a:prstGeom prst="rect">
            <a:avLst/>
          </a:prstGeom>
        </p:spPr>
        <p:txBody>
          <a:bodyPr lIns="0" tIns="0" rIns="0" bIns="0" rtlCol="0" anchor="t">
            <a:spAutoFit/>
          </a:bodyPr>
          <a:lstStyle/>
          <a:p>
            <a:pPr algn="r">
              <a:lnSpc>
                <a:spcPts val="2623"/>
              </a:lnSpc>
              <a:spcBef>
                <a:spcPct val="0"/>
              </a:spcBef>
            </a:pPr>
            <a:r>
              <a:rPr lang="en-US" sz="2429" b="1" i="1">
                <a:solidFill>
                  <a:srgbClr val="003380"/>
                </a:solidFill>
                <a:latin typeface="Verdana Bold Italics"/>
                <a:ea typeface="Verdana Bold Italics"/>
                <a:cs typeface="Verdana Bold Italics"/>
                <a:sym typeface="Verdana Bold Italics"/>
              </a:rPr>
              <a:t>Growing &amp; Utilizing</a:t>
            </a:r>
          </a:p>
        </p:txBody>
      </p:sp>
      <p:pic>
        <p:nvPicPr>
          <p:cNvPr id="12" name="Picture 11" descr="A white star and a black background&#10;&#10;AI-generated content may be incorrect.">
            <a:extLst>
              <a:ext uri="{FF2B5EF4-FFF2-40B4-BE49-F238E27FC236}">
                <a16:creationId xmlns:a16="http://schemas.microsoft.com/office/drawing/2014/main" id="{8A03E65A-4C4B-77E4-5D2E-5B87CBFEF719}"/>
              </a:ext>
            </a:extLst>
          </p:cNvPr>
          <p:cNvPicPr/>
          <p:nvPr/>
        </p:nvPicPr>
        <p:blipFill>
          <a:blip r:embed="rId5">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1250"/>
                                        <p:tgtEl>
                                          <p:spTgt spid="4"/>
                                        </p:tgtEl>
                                      </p:cBhvr>
                                    </p:animEffect>
                                  </p:childTnLst>
                                </p:cTn>
                              </p:par>
                            </p:childTnLst>
                          </p:cTn>
                        </p:par>
                        <p:par>
                          <p:cTn id="8" fill="hold">
                            <p:stCondLst>
                              <p:cond delay="125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A6E59-C0D2-3EC2-446E-DA7D298B871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2B6E540-72B4-385E-32EE-2AEC775C6870}"/>
              </a:ext>
            </a:extLst>
          </p:cNvPr>
          <p:cNvPicPr>
            <a:picLocks noChangeAspect="1"/>
          </p:cNvPicPr>
          <p:nvPr/>
        </p:nvPicPr>
        <p:blipFill>
          <a:blip r:embed="rId3"/>
          <a:srcRect/>
          <a:stretch/>
        </p:blipFill>
        <p:spPr>
          <a:xfrm>
            <a:off x="0" y="0"/>
            <a:ext cx="12192000" cy="6858000"/>
          </a:xfrm>
          <a:prstGeom prst="rect">
            <a:avLst/>
          </a:prstGeom>
        </p:spPr>
      </p:pic>
      <p:grpSp>
        <p:nvGrpSpPr>
          <p:cNvPr id="9" name="Group 9">
            <a:extLst>
              <a:ext uri="{FF2B5EF4-FFF2-40B4-BE49-F238E27FC236}">
                <a16:creationId xmlns:a16="http://schemas.microsoft.com/office/drawing/2014/main" id="{E3A3A9AC-A4FE-E9ED-B3DD-A8F4F7DCA733}"/>
              </a:ext>
            </a:extLst>
          </p:cNvPr>
          <p:cNvGrpSpPr/>
          <p:nvPr/>
        </p:nvGrpSpPr>
        <p:grpSpPr>
          <a:xfrm>
            <a:off x="-173688" y="408208"/>
            <a:ext cx="12225948" cy="1094998"/>
            <a:chOff x="-3278671" y="0"/>
            <a:chExt cx="29308419" cy="2624964"/>
          </a:xfrm>
        </p:grpSpPr>
        <p:sp>
          <p:nvSpPr>
            <p:cNvPr id="10" name="Freeform 10">
              <a:extLst>
                <a:ext uri="{FF2B5EF4-FFF2-40B4-BE49-F238E27FC236}">
                  <a16:creationId xmlns:a16="http://schemas.microsoft.com/office/drawing/2014/main" id="{F5B84FC8-CCD3-E96D-BB2A-428A40BB4831}"/>
                </a:ext>
              </a:extLst>
            </p:cNvPr>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11" name="TextBox 11">
              <a:extLst>
                <a:ext uri="{FF2B5EF4-FFF2-40B4-BE49-F238E27FC236}">
                  <a16:creationId xmlns:a16="http://schemas.microsoft.com/office/drawing/2014/main" id="{D1791994-7797-5EBB-6C20-172C7CF35F2E}"/>
                </a:ext>
              </a:extLst>
            </p:cNvPr>
            <p:cNvSpPr txBox="1"/>
            <p:nvPr/>
          </p:nvSpPr>
          <p:spPr>
            <a:xfrm>
              <a:off x="-3278671" y="956184"/>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sp>
        <p:nvSpPr>
          <p:cNvPr id="8" name="Title 1">
            <a:extLst>
              <a:ext uri="{FF2B5EF4-FFF2-40B4-BE49-F238E27FC236}">
                <a16:creationId xmlns:a16="http://schemas.microsoft.com/office/drawing/2014/main" id="{8864B680-C2A1-281E-353A-8E3AB500C878}"/>
              </a:ext>
            </a:extLst>
          </p:cNvPr>
          <p:cNvSpPr txBox="1">
            <a:spLocks/>
          </p:cNvSpPr>
          <p:nvPr/>
        </p:nvSpPr>
        <p:spPr>
          <a:xfrm>
            <a:off x="4775200" y="1608395"/>
            <a:ext cx="7218934" cy="132556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933" b="1" i="1">
                <a:solidFill>
                  <a:srgbClr val="595959"/>
                </a:solidFill>
                <a:latin typeface="Verdana" panose="020B0604030504040204" pitchFamily="34" charset="0"/>
                <a:ea typeface="Verdana" panose="020B0604030504040204" pitchFamily="34" charset="0"/>
              </a:rPr>
              <a:t>“Strike Up Your Appetite Night”</a:t>
            </a:r>
          </a:p>
        </p:txBody>
      </p:sp>
      <p:pic>
        <p:nvPicPr>
          <p:cNvPr id="12" name="Picture 11">
            <a:extLst>
              <a:ext uri="{FF2B5EF4-FFF2-40B4-BE49-F238E27FC236}">
                <a16:creationId xmlns:a16="http://schemas.microsoft.com/office/drawing/2014/main" id="{B39095DD-135B-C447-9F45-33A62CF6F9DC}"/>
              </a:ext>
            </a:extLst>
          </p:cNvPr>
          <p:cNvPicPr>
            <a:picLocks noChangeAspect="1"/>
          </p:cNvPicPr>
          <p:nvPr/>
        </p:nvPicPr>
        <p:blipFill>
          <a:blip r:embed="rId4"/>
          <a:stretch>
            <a:fillRect/>
          </a:stretch>
        </p:blipFill>
        <p:spPr>
          <a:xfrm>
            <a:off x="0" y="1559597"/>
            <a:ext cx="4197641" cy="5279155"/>
          </a:xfrm>
          <a:prstGeom prst="rect">
            <a:avLst/>
          </a:prstGeom>
        </p:spPr>
      </p:pic>
      <p:sp>
        <p:nvSpPr>
          <p:cNvPr id="14" name="TextBox 13">
            <a:extLst>
              <a:ext uri="{FF2B5EF4-FFF2-40B4-BE49-F238E27FC236}">
                <a16:creationId xmlns:a16="http://schemas.microsoft.com/office/drawing/2014/main" id="{B5B8AC5A-970A-6C3B-4221-3166BD9A7C9B}"/>
              </a:ext>
            </a:extLst>
          </p:cNvPr>
          <p:cNvSpPr txBox="1"/>
          <p:nvPr/>
        </p:nvSpPr>
        <p:spPr>
          <a:xfrm>
            <a:off x="5255440" y="2429460"/>
            <a:ext cx="6914789" cy="3539430"/>
          </a:xfrm>
          <a:prstGeom prst="rect">
            <a:avLst/>
          </a:prstGeom>
          <a:noFill/>
        </p:spPr>
        <p:txBody>
          <a:bodyPr wrap="square" rtlCol="0">
            <a:spAutoFit/>
          </a:bodyPr>
          <a:lstStyle/>
          <a:p>
            <a:r>
              <a:rPr lang="en-US" sz="1600" b="1">
                <a:solidFill>
                  <a:schemeClr val="tx1">
                    <a:lumMod val="65000"/>
                    <a:lumOff val="35000"/>
                  </a:schemeClr>
                </a:solidFill>
                <a:latin typeface="Verdana" panose="020B0604030504040204" pitchFamily="34" charset="0"/>
                <a:ea typeface="Verdana" panose="020B0604030504040204" pitchFamily="34" charset="0"/>
              </a:rPr>
              <a:t>Easy to Organize</a:t>
            </a:r>
            <a:r>
              <a:rPr lang="en-US" sz="1600">
                <a:solidFill>
                  <a:schemeClr val="tx1">
                    <a:lumMod val="65000"/>
                    <a:lumOff val="35000"/>
                  </a:schemeClr>
                </a:solidFill>
                <a:latin typeface="Verdana" panose="020B0604030504040204" pitchFamily="34" charset="0"/>
                <a:ea typeface="Verdana" panose="020B0604030504040204" pitchFamily="34" charset="0"/>
              </a:rPr>
              <a:t> – Restaurants handle cooking, staffing, and cleanup, making it a low-stress way to raise funds.</a:t>
            </a:r>
          </a:p>
          <a:p>
            <a:endParaRPr lang="en-US" sz="1600">
              <a:solidFill>
                <a:schemeClr val="tx1">
                  <a:lumMod val="65000"/>
                  <a:lumOff val="35000"/>
                </a:schemeClr>
              </a:solidFill>
              <a:latin typeface="Verdana" panose="020B0604030504040204" pitchFamily="34" charset="0"/>
              <a:ea typeface="Verdana" panose="020B0604030504040204" pitchFamily="34" charset="0"/>
            </a:endParaRPr>
          </a:p>
          <a:p>
            <a:r>
              <a:rPr lang="en-US" sz="1600" b="1">
                <a:solidFill>
                  <a:schemeClr val="tx1">
                    <a:lumMod val="65000"/>
                    <a:lumOff val="35000"/>
                  </a:schemeClr>
                </a:solidFill>
                <a:latin typeface="Verdana" panose="020B0604030504040204" pitchFamily="34" charset="0"/>
                <a:ea typeface="Verdana" panose="020B0604030504040204" pitchFamily="34" charset="0"/>
              </a:rPr>
              <a:t>Supports the Local Community</a:t>
            </a:r>
            <a:r>
              <a:rPr lang="en-US" sz="1600">
                <a:solidFill>
                  <a:schemeClr val="tx1">
                    <a:lumMod val="65000"/>
                    <a:lumOff val="35000"/>
                  </a:schemeClr>
                </a:solidFill>
                <a:latin typeface="Verdana" panose="020B0604030504040204" pitchFamily="34" charset="0"/>
                <a:ea typeface="Verdana" panose="020B0604030504040204" pitchFamily="34" charset="0"/>
              </a:rPr>
              <a:t> – Partnering with a neighborhood restaurant keeps money circulating locally and builds goodwill.</a:t>
            </a:r>
          </a:p>
          <a:p>
            <a:endParaRPr lang="en-US" sz="1600">
              <a:solidFill>
                <a:schemeClr val="tx1">
                  <a:lumMod val="65000"/>
                  <a:lumOff val="35000"/>
                </a:schemeClr>
              </a:solidFill>
              <a:latin typeface="Verdana" panose="020B0604030504040204" pitchFamily="34" charset="0"/>
              <a:ea typeface="Verdana" panose="020B0604030504040204" pitchFamily="34" charset="0"/>
            </a:endParaRPr>
          </a:p>
          <a:p>
            <a:r>
              <a:rPr lang="en-US" sz="1600" b="1">
                <a:solidFill>
                  <a:schemeClr val="tx1">
                    <a:lumMod val="65000"/>
                    <a:lumOff val="35000"/>
                  </a:schemeClr>
                </a:solidFill>
                <a:latin typeface="Verdana" panose="020B0604030504040204" pitchFamily="34" charset="0"/>
                <a:ea typeface="Verdana" panose="020B0604030504040204" pitchFamily="34" charset="0"/>
              </a:rPr>
              <a:t>Brings People Together</a:t>
            </a:r>
            <a:r>
              <a:rPr lang="en-US" sz="1600">
                <a:solidFill>
                  <a:schemeClr val="tx1">
                    <a:lumMod val="65000"/>
                    <a:lumOff val="35000"/>
                  </a:schemeClr>
                </a:solidFill>
                <a:latin typeface="Verdana" panose="020B0604030504040204" pitchFamily="34" charset="0"/>
                <a:ea typeface="Verdana" panose="020B0604030504040204" pitchFamily="34" charset="0"/>
              </a:rPr>
              <a:t> – Members, families, and friends gather for food and fun, strengthening relationships off the lanes.</a:t>
            </a:r>
          </a:p>
          <a:p>
            <a:endParaRPr lang="en-US" sz="1600">
              <a:solidFill>
                <a:schemeClr val="tx1">
                  <a:lumMod val="65000"/>
                  <a:lumOff val="35000"/>
                </a:schemeClr>
              </a:solidFill>
              <a:latin typeface="Verdana" panose="020B0604030504040204" pitchFamily="34" charset="0"/>
              <a:ea typeface="Verdana" panose="020B0604030504040204" pitchFamily="34" charset="0"/>
            </a:endParaRPr>
          </a:p>
          <a:p>
            <a:r>
              <a:rPr lang="en-US" sz="1600" b="1">
                <a:solidFill>
                  <a:schemeClr val="tx1">
                    <a:lumMod val="65000"/>
                    <a:lumOff val="35000"/>
                  </a:schemeClr>
                </a:solidFill>
                <a:latin typeface="Verdana" panose="020B0604030504040204" pitchFamily="34" charset="0"/>
                <a:ea typeface="Verdana" panose="020B0604030504040204" pitchFamily="34" charset="0"/>
              </a:rPr>
              <a:t>Earns Funds While You Dine</a:t>
            </a:r>
            <a:r>
              <a:rPr lang="en-US" sz="1600">
                <a:solidFill>
                  <a:schemeClr val="tx1">
                    <a:lumMod val="65000"/>
                    <a:lumOff val="35000"/>
                  </a:schemeClr>
                </a:solidFill>
                <a:latin typeface="Verdana" panose="020B0604030504040204" pitchFamily="34" charset="0"/>
                <a:ea typeface="Verdana" panose="020B0604030504040204" pitchFamily="34" charset="0"/>
              </a:rPr>
              <a:t> – A percentage of every meal directly benefits your association without extra selling or upfront costs.</a:t>
            </a:r>
          </a:p>
        </p:txBody>
      </p:sp>
      <p:pic>
        <p:nvPicPr>
          <p:cNvPr id="5" name="Picture 4" descr="A white star and a black background&#10;&#10;AI-generated content may be incorrect.">
            <a:extLst>
              <a:ext uri="{FF2B5EF4-FFF2-40B4-BE49-F238E27FC236}">
                <a16:creationId xmlns:a16="http://schemas.microsoft.com/office/drawing/2014/main" id="{4171382E-E803-6626-AE0C-F78B5484604E}"/>
              </a:ext>
            </a:extLst>
          </p:cNvPr>
          <p:cNvPicPr/>
          <p:nvPr/>
        </p:nvPicPr>
        <p:blipFill>
          <a:blip r:embed="rId5">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extLst>
      <p:ext uri="{BB962C8B-B14F-4D97-AF65-F5344CB8AC3E}">
        <p14:creationId xmlns:p14="http://schemas.microsoft.com/office/powerpoint/2010/main" val="33886717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500"/>
                            </p:stCondLst>
                            <p:childTnLst>
                              <p:par>
                                <p:cTn id="13" presetID="2" presetClass="entr" presetSubtype="2"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97A011-F6CC-8C09-146F-CA160AE95983}"/>
              </a:ext>
            </a:extLst>
          </p:cNvPr>
          <p:cNvPicPr>
            <a:picLocks noChangeAspect="1"/>
          </p:cNvPicPr>
          <p:nvPr/>
        </p:nvPicPr>
        <p:blipFill>
          <a:blip r:embed="rId3"/>
          <a:srcRect/>
          <a:stretch/>
        </p:blipFill>
        <p:spPr>
          <a:xfrm>
            <a:off x="0" y="0"/>
            <a:ext cx="12192000" cy="6858000"/>
          </a:xfrm>
          <a:prstGeom prst="rect">
            <a:avLst/>
          </a:prstGeom>
        </p:spPr>
      </p:pic>
      <p:sp>
        <p:nvSpPr>
          <p:cNvPr id="4" name="Freeform 4"/>
          <p:cNvSpPr/>
          <p:nvPr/>
        </p:nvSpPr>
        <p:spPr>
          <a:xfrm rot="5400000">
            <a:off x="-110077" y="2981333"/>
            <a:ext cx="5412509" cy="1908719"/>
          </a:xfrm>
          <a:custGeom>
            <a:avLst/>
            <a:gdLst/>
            <a:ahLst/>
            <a:cxnLst/>
            <a:rect l="l" t="t" r="r" b="b"/>
            <a:pathLst>
              <a:path w="8118764" h="2863079">
                <a:moveTo>
                  <a:pt x="0" y="0"/>
                </a:moveTo>
                <a:lnTo>
                  <a:pt x="8118763" y="0"/>
                </a:lnTo>
                <a:lnTo>
                  <a:pt x="8118763" y="2863079"/>
                </a:lnTo>
                <a:lnTo>
                  <a:pt x="0" y="2863079"/>
                </a:lnTo>
                <a:lnTo>
                  <a:pt x="0" y="0"/>
                </a:lnTo>
                <a:close/>
              </a:path>
            </a:pathLst>
          </a:custGeom>
          <a:blipFill>
            <a:blip r:embed="rId4"/>
            <a:stretch>
              <a:fillRect t="-110050"/>
            </a:stretch>
          </a:blipFill>
        </p:spPr>
        <p:txBody>
          <a:bodyPr/>
          <a:lstStyle/>
          <a:p>
            <a:endParaRPr lang="en-US" sz="1200"/>
          </a:p>
        </p:txBody>
      </p:sp>
      <p:sp>
        <p:nvSpPr>
          <p:cNvPr id="5" name="Freeform 5"/>
          <p:cNvSpPr/>
          <p:nvPr/>
        </p:nvSpPr>
        <p:spPr>
          <a:xfrm>
            <a:off x="3840254" y="2814912"/>
            <a:ext cx="7926513" cy="2816494"/>
          </a:xfrm>
          <a:custGeom>
            <a:avLst/>
            <a:gdLst/>
            <a:ahLst/>
            <a:cxnLst/>
            <a:rect l="l" t="t" r="r" b="b"/>
            <a:pathLst>
              <a:path w="11889770" h="4224741">
                <a:moveTo>
                  <a:pt x="0" y="0"/>
                </a:moveTo>
                <a:lnTo>
                  <a:pt x="11889769" y="0"/>
                </a:lnTo>
                <a:lnTo>
                  <a:pt x="11889769" y="4224741"/>
                </a:lnTo>
                <a:lnTo>
                  <a:pt x="0" y="4224741"/>
                </a:lnTo>
                <a:lnTo>
                  <a:pt x="0" y="0"/>
                </a:lnTo>
                <a:close/>
              </a:path>
            </a:pathLst>
          </a:custGeom>
          <a:blipFill>
            <a:blip r:embed="rId4"/>
            <a:stretch>
              <a:fillRect b="-108468"/>
            </a:stretch>
          </a:blipFill>
        </p:spPr>
        <p:txBody>
          <a:bodyPr/>
          <a:lstStyle/>
          <a:p>
            <a:endParaRPr lang="en-US" sz="1200"/>
          </a:p>
        </p:txBody>
      </p:sp>
      <p:sp>
        <p:nvSpPr>
          <p:cNvPr id="6" name="Freeform 6"/>
          <p:cNvSpPr/>
          <p:nvPr/>
        </p:nvSpPr>
        <p:spPr>
          <a:xfrm>
            <a:off x="6495174" y="1522081"/>
            <a:ext cx="2326171" cy="898927"/>
          </a:xfrm>
          <a:custGeom>
            <a:avLst/>
            <a:gdLst/>
            <a:ahLst/>
            <a:cxnLst/>
            <a:rect l="l" t="t" r="r" b="b"/>
            <a:pathLst>
              <a:path w="3489256" h="1348391">
                <a:moveTo>
                  <a:pt x="0" y="0"/>
                </a:moveTo>
                <a:lnTo>
                  <a:pt x="3489256" y="0"/>
                </a:lnTo>
                <a:lnTo>
                  <a:pt x="3489256" y="1348391"/>
                </a:lnTo>
                <a:lnTo>
                  <a:pt x="0" y="1348391"/>
                </a:lnTo>
                <a:lnTo>
                  <a:pt x="0" y="0"/>
                </a:lnTo>
                <a:close/>
              </a:path>
            </a:pathLst>
          </a:custGeom>
          <a:blipFill>
            <a:blip r:embed="rId5"/>
            <a:stretch>
              <a:fillRect/>
            </a:stretch>
          </a:blipFill>
        </p:spPr>
        <p:txBody>
          <a:bodyPr/>
          <a:lstStyle/>
          <a:p>
            <a:endParaRPr lang="en-US" sz="1200"/>
          </a:p>
        </p:txBody>
      </p:sp>
      <p:grpSp>
        <p:nvGrpSpPr>
          <p:cNvPr id="8" name="Group 8"/>
          <p:cNvGrpSpPr/>
          <p:nvPr/>
        </p:nvGrpSpPr>
        <p:grpSpPr>
          <a:xfrm>
            <a:off x="1194003" y="408208"/>
            <a:ext cx="10858256" cy="719968"/>
            <a:chOff x="0" y="0"/>
            <a:chExt cx="26029746" cy="1725930"/>
          </a:xfrm>
        </p:grpSpPr>
        <p:sp>
          <p:nvSpPr>
            <p:cNvPr id="9" name="Freeform 9"/>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10" name="TextBox 10"/>
            <p:cNvSpPr txBox="1"/>
            <p:nvPr/>
          </p:nvSpPr>
          <p:spPr>
            <a:xfrm>
              <a:off x="0" y="57150"/>
              <a:ext cx="26029746" cy="1668780"/>
            </a:xfrm>
            <a:prstGeom prst="rect">
              <a:avLst/>
            </a:prstGeom>
          </p:spPr>
          <p:txBody>
            <a:bodyPr lIns="0" tIns="0" rIns="0" bIns="0" rtlCol="0" anchor="ctr"/>
            <a:lstStyle/>
            <a:p>
              <a:pPr algn="r">
                <a:lnSpc>
                  <a:spcPts val="3600"/>
                </a:lnSpc>
              </a:pPr>
              <a:r>
                <a:rPr lang="en-US" sz="3334" b="1">
                  <a:solidFill>
                    <a:srgbClr val="595959"/>
                  </a:solidFill>
                  <a:latin typeface="Verdana Bold"/>
                  <a:ea typeface="Verdana Bold"/>
                  <a:cs typeface="Verdana Bold"/>
                  <a:sym typeface="Verdana Bold"/>
                </a:rPr>
                <a:t>Revenue, Fundraising &amp; Reinvestment</a:t>
              </a:r>
            </a:p>
          </p:txBody>
        </p:sp>
      </p:grpSp>
      <p:sp>
        <p:nvSpPr>
          <p:cNvPr id="12" name="TextBox 9">
            <a:extLst>
              <a:ext uri="{FF2B5EF4-FFF2-40B4-BE49-F238E27FC236}">
                <a16:creationId xmlns:a16="http://schemas.microsoft.com/office/drawing/2014/main" id="{3240FDDE-17D7-DEF5-FF1E-BB9812F87E05}"/>
              </a:ext>
            </a:extLst>
          </p:cNvPr>
          <p:cNvSpPr txBox="1"/>
          <p:nvPr/>
        </p:nvSpPr>
        <p:spPr>
          <a:xfrm>
            <a:off x="1467761" y="171075"/>
            <a:ext cx="10584500" cy="333425"/>
          </a:xfrm>
          <a:prstGeom prst="rect">
            <a:avLst/>
          </a:prstGeom>
        </p:spPr>
        <p:txBody>
          <a:bodyPr lIns="0" tIns="0" rIns="0" bIns="0" rtlCol="0" anchor="t">
            <a:spAutoFit/>
          </a:bodyPr>
          <a:lstStyle/>
          <a:p>
            <a:pPr algn="r">
              <a:lnSpc>
                <a:spcPts val="2623"/>
              </a:lnSpc>
              <a:spcBef>
                <a:spcPct val="0"/>
              </a:spcBef>
            </a:pPr>
            <a:r>
              <a:rPr lang="en-US" sz="2429" b="1" i="1">
                <a:solidFill>
                  <a:srgbClr val="003380"/>
                </a:solidFill>
                <a:latin typeface="Verdana Bold Italics"/>
                <a:ea typeface="Verdana Bold Italics"/>
                <a:cs typeface="Verdana Bold Italics"/>
                <a:sym typeface="Verdana Bold Italics"/>
              </a:rPr>
              <a:t>Growing &amp; Utilizing</a:t>
            </a:r>
          </a:p>
        </p:txBody>
      </p:sp>
      <p:pic>
        <p:nvPicPr>
          <p:cNvPr id="11" name="Picture 10" descr="A white star and a black background&#10;&#10;AI-generated content may be incorrect.">
            <a:extLst>
              <a:ext uri="{FF2B5EF4-FFF2-40B4-BE49-F238E27FC236}">
                <a16:creationId xmlns:a16="http://schemas.microsoft.com/office/drawing/2014/main" id="{11DBD997-C88A-5F19-82E5-D628811E1604}"/>
              </a:ext>
            </a:extLst>
          </p:cNvPr>
          <p:cNvPicPr/>
          <p:nvPr/>
        </p:nvPicPr>
        <p:blipFill>
          <a:blip r:embed="rId6">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FB07F93-606F-6844-DA79-AC7FC19ED18E}"/>
              </a:ext>
            </a:extLst>
          </p:cNvPr>
          <p:cNvPicPr>
            <a:picLocks noChangeAspect="1"/>
          </p:cNvPicPr>
          <p:nvPr/>
        </p:nvPicPr>
        <p:blipFill>
          <a:blip r:embed="rId3"/>
          <a:srcRect/>
          <a:stretch/>
        </p:blipFill>
        <p:spPr>
          <a:xfrm>
            <a:off x="0" y="0"/>
            <a:ext cx="12192000" cy="6858000"/>
          </a:xfrm>
          <a:prstGeom prst="rect">
            <a:avLst/>
          </a:prstGeom>
        </p:spPr>
      </p:pic>
      <p:sp>
        <p:nvSpPr>
          <p:cNvPr id="4" name="Freeform 4"/>
          <p:cNvSpPr/>
          <p:nvPr/>
        </p:nvSpPr>
        <p:spPr>
          <a:xfrm>
            <a:off x="239973" y="1926089"/>
            <a:ext cx="2455576" cy="954605"/>
          </a:xfrm>
          <a:custGeom>
            <a:avLst/>
            <a:gdLst/>
            <a:ahLst/>
            <a:cxnLst/>
            <a:rect l="l" t="t" r="r" b="b"/>
            <a:pathLst>
              <a:path w="3683364" h="1431908">
                <a:moveTo>
                  <a:pt x="0" y="0"/>
                </a:moveTo>
                <a:lnTo>
                  <a:pt x="3683364" y="0"/>
                </a:lnTo>
                <a:lnTo>
                  <a:pt x="3683364" y="1431908"/>
                </a:lnTo>
                <a:lnTo>
                  <a:pt x="0" y="1431908"/>
                </a:lnTo>
                <a:lnTo>
                  <a:pt x="0" y="0"/>
                </a:lnTo>
                <a:close/>
              </a:path>
            </a:pathLst>
          </a:custGeom>
          <a:blipFill>
            <a:blip r:embed="rId4"/>
            <a:stretch>
              <a:fillRect/>
            </a:stretch>
          </a:blipFill>
        </p:spPr>
        <p:txBody>
          <a:bodyPr/>
          <a:lstStyle/>
          <a:p>
            <a:endParaRPr lang="en-US" sz="1200"/>
          </a:p>
        </p:txBody>
      </p:sp>
      <p:grpSp>
        <p:nvGrpSpPr>
          <p:cNvPr id="5" name="Group 5"/>
          <p:cNvGrpSpPr/>
          <p:nvPr/>
        </p:nvGrpSpPr>
        <p:grpSpPr>
          <a:xfrm>
            <a:off x="2995427" y="2990142"/>
            <a:ext cx="8011620" cy="2775658"/>
            <a:chOff x="0" y="0"/>
            <a:chExt cx="3165084" cy="1045055"/>
          </a:xfrm>
        </p:grpSpPr>
        <p:sp>
          <p:nvSpPr>
            <p:cNvPr id="6" name="Freeform 6"/>
            <p:cNvSpPr/>
            <p:nvPr/>
          </p:nvSpPr>
          <p:spPr>
            <a:xfrm>
              <a:off x="0" y="0"/>
              <a:ext cx="3165085" cy="1045055"/>
            </a:xfrm>
            <a:custGeom>
              <a:avLst/>
              <a:gdLst/>
              <a:ahLst/>
              <a:cxnLst/>
              <a:rect l="l" t="t" r="r" b="b"/>
              <a:pathLst>
                <a:path w="3165085" h="1045055">
                  <a:moveTo>
                    <a:pt x="0" y="0"/>
                  </a:moveTo>
                  <a:lnTo>
                    <a:pt x="3165085" y="0"/>
                  </a:lnTo>
                  <a:lnTo>
                    <a:pt x="3165085" y="1045055"/>
                  </a:lnTo>
                  <a:lnTo>
                    <a:pt x="0" y="1045055"/>
                  </a:lnTo>
                  <a:close/>
                </a:path>
              </a:pathLst>
            </a:custGeom>
            <a:solidFill>
              <a:srgbClr val="003380"/>
            </a:solidFill>
          </p:spPr>
          <p:txBody>
            <a:bodyPr/>
            <a:lstStyle/>
            <a:p>
              <a:endParaRPr lang="en-US" sz="1200"/>
            </a:p>
          </p:txBody>
        </p:sp>
        <p:sp>
          <p:nvSpPr>
            <p:cNvPr id="7" name="TextBox 7"/>
            <p:cNvSpPr txBox="1"/>
            <p:nvPr/>
          </p:nvSpPr>
          <p:spPr>
            <a:xfrm>
              <a:off x="0" y="-38100"/>
              <a:ext cx="3165084" cy="1083155"/>
            </a:xfrm>
            <a:prstGeom prst="rect">
              <a:avLst/>
            </a:prstGeom>
          </p:spPr>
          <p:txBody>
            <a:bodyPr lIns="33867" tIns="33867" rIns="33867" bIns="33867" rtlCol="0" anchor="ctr"/>
            <a:lstStyle/>
            <a:p>
              <a:pPr algn="ctr">
                <a:lnSpc>
                  <a:spcPts val="1773"/>
                </a:lnSpc>
              </a:pPr>
              <a:endParaRPr sz="1200"/>
            </a:p>
          </p:txBody>
        </p:sp>
      </p:grpSp>
      <p:sp>
        <p:nvSpPr>
          <p:cNvPr id="8" name="TextBox 8"/>
          <p:cNvSpPr txBox="1"/>
          <p:nvPr/>
        </p:nvSpPr>
        <p:spPr>
          <a:xfrm>
            <a:off x="4715782" y="2419799"/>
            <a:ext cx="4414540" cy="460895"/>
          </a:xfrm>
          <a:prstGeom prst="rect">
            <a:avLst/>
          </a:prstGeom>
        </p:spPr>
        <p:txBody>
          <a:bodyPr lIns="0" tIns="0" rIns="0" bIns="0" rtlCol="0" anchor="t">
            <a:spAutoFit/>
          </a:bodyPr>
          <a:lstStyle/>
          <a:p>
            <a:pPr algn="ctr">
              <a:lnSpc>
                <a:spcPts val="4013"/>
              </a:lnSpc>
            </a:pPr>
            <a:r>
              <a:rPr lang="en-US" sz="2866" b="1" dirty="0">
                <a:solidFill>
                  <a:srgbClr val="595959"/>
                </a:solidFill>
                <a:latin typeface="Verdana Bold"/>
                <a:ea typeface="Verdana Bold"/>
                <a:cs typeface="Verdana Bold"/>
                <a:sym typeface="Verdana Bold"/>
              </a:rPr>
              <a:t>“one by one®” Grant </a:t>
            </a:r>
          </a:p>
        </p:txBody>
      </p:sp>
      <p:sp>
        <p:nvSpPr>
          <p:cNvPr id="9" name="TextBox 9"/>
          <p:cNvSpPr txBox="1"/>
          <p:nvPr/>
        </p:nvSpPr>
        <p:spPr>
          <a:xfrm>
            <a:off x="3337516" y="3240907"/>
            <a:ext cx="7327443" cy="1923604"/>
          </a:xfrm>
          <a:prstGeom prst="rect">
            <a:avLst/>
          </a:prstGeom>
        </p:spPr>
        <p:txBody>
          <a:bodyPr lIns="0" tIns="0" rIns="0" bIns="0" rtlCol="0" anchor="t">
            <a:spAutoFit/>
          </a:bodyPr>
          <a:lstStyle/>
          <a:p>
            <a:pPr algn="ctr">
              <a:lnSpc>
                <a:spcPts val="2519"/>
              </a:lnSpc>
              <a:spcBef>
                <a:spcPct val="0"/>
              </a:spcBef>
            </a:pPr>
            <a:r>
              <a:rPr lang="en-US" sz="2332" i="1" dirty="0">
                <a:solidFill>
                  <a:srgbClr val="F9FBFA"/>
                </a:solidFill>
                <a:latin typeface="Verdana Italics"/>
                <a:ea typeface="Verdana Italics"/>
                <a:cs typeface="Verdana Italics"/>
                <a:sym typeface="Verdana Italics"/>
              </a:rPr>
              <a:t>“Through one by one®, we award $500 grants for promotional products to organizations that are making a difference. This helps them spread the word, recruit volunteers, thank donors, or in some other way turn one thing into something much more. We award several grants each business day.” -4imprint</a:t>
            </a:r>
          </a:p>
        </p:txBody>
      </p:sp>
      <p:grpSp>
        <p:nvGrpSpPr>
          <p:cNvPr id="11" name="Group 11"/>
          <p:cNvGrpSpPr/>
          <p:nvPr/>
        </p:nvGrpSpPr>
        <p:grpSpPr>
          <a:xfrm>
            <a:off x="-193297" y="408208"/>
            <a:ext cx="12245557" cy="1305165"/>
            <a:chOff x="-3325678" y="0"/>
            <a:chExt cx="29355426" cy="3128783"/>
          </a:xfrm>
        </p:grpSpPr>
        <p:sp>
          <p:nvSpPr>
            <p:cNvPr id="12" name="Freeform 12"/>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13" name="TextBox 13"/>
            <p:cNvSpPr txBox="1"/>
            <p:nvPr/>
          </p:nvSpPr>
          <p:spPr>
            <a:xfrm>
              <a:off x="-3325678" y="1460003"/>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pic>
        <p:nvPicPr>
          <p:cNvPr id="14" name="Picture 13" descr="A white star and a black background&#10;&#10;AI-generated content may be incorrect.">
            <a:extLst>
              <a:ext uri="{FF2B5EF4-FFF2-40B4-BE49-F238E27FC236}">
                <a16:creationId xmlns:a16="http://schemas.microsoft.com/office/drawing/2014/main" id="{6186C1C1-7B04-1CA9-7C3C-140A720C1161}"/>
              </a:ext>
            </a:extLst>
          </p:cNvPr>
          <p:cNvPicPr/>
          <p:nvPr/>
        </p:nvPicPr>
        <p:blipFill>
          <a:blip r:embed="rId5">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FA4CA43-5192-EEED-B208-7236C8C99139}"/>
              </a:ext>
            </a:extLst>
          </p:cNvPr>
          <p:cNvPicPr>
            <a:picLocks noChangeAspect="1"/>
          </p:cNvPicPr>
          <p:nvPr/>
        </p:nvPicPr>
        <p:blipFill>
          <a:blip r:embed="rId3"/>
          <a:srcRect/>
          <a:stretch/>
        </p:blipFill>
        <p:spPr>
          <a:xfrm>
            <a:off x="0" y="0"/>
            <a:ext cx="12192000" cy="6858000"/>
          </a:xfrm>
          <a:prstGeom prst="rect">
            <a:avLst/>
          </a:prstGeom>
        </p:spPr>
      </p:pic>
      <p:sp>
        <p:nvSpPr>
          <p:cNvPr id="4" name="Freeform 4"/>
          <p:cNvSpPr/>
          <p:nvPr/>
        </p:nvSpPr>
        <p:spPr>
          <a:xfrm>
            <a:off x="80717" y="1956364"/>
            <a:ext cx="5746472" cy="3575863"/>
          </a:xfrm>
          <a:custGeom>
            <a:avLst/>
            <a:gdLst/>
            <a:ahLst/>
            <a:cxnLst/>
            <a:rect l="l" t="t" r="r" b="b"/>
            <a:pathLst>
              <a:path w="8619708" h="5363795">
                <a:moveTo>
                  <a:pt x="0" y="0"/>
                </a:moveTo>
                <a:lnTo>
                  <a:pt x="8619707" y="0"/>
                </a:lnTo>
                <a:lnTo>
                  <a:pt x="8619707" y="5363795"/>
                </a:lnTo>
                <a:lnTo>
                  <a:pt x="0" y="5363795"/>
                </a:lnTo>
                <a:lnTo>
                  <a:pt x="0" y="0"/>
                </a:lnTo>
                <a:close/>
              </a:path>
            </a:pathLst>
          </a:custGeom>
          <a:blipFill>
            <a:blip r:embed="rId4"/>
            <a:stretch>
              <a:fillRect r="-42633" b="-9450"/>
            </a:stretch>
          </a:blipFill>
        </p:spPr>
        <p:txBody>
          <a:bodyPr/>
          <a:lstStyle/>
          <a:p>
            <a:endParaRPr lang="en-US" sz="1200"/>
          </a:p>
        </p:txBody>
      </p:sp>
      <p:grpSp>
        <p:nvGrpSpPr>
          <p:cNvPr id="5" name="Group 5"/>
          <p:cNvGrpSpPr/>
          <p:nvPr/>
        </p:nvGrpSpPr>
        <p:grpSpPr>
          <a:xfrm>
            <a:off x="6183122" y="1956363"/>
            <a:ext cx="5968519" cy="3575863"/>
            <a:chOff x="0" y="0"/>
            <a:chExt cx="2357933" cy="1412687"/>
          </a:xfrm>
        </p:grpSpPr>
        <p:sp>
          <p:nvSpPr>
            <p:cNvPr id="6" name="Freeform 6"/>
            <p:cNvSpPr/>
            <p:nvPr/>
          </p:nvSpPr>
          <p:spPr>
            <a:xfrm>
              <a:off x="0" y="0"/>
              <a:ext cx="2357933" cy="1412687"/>
            </a:xfrm>
            <a:custGeom>
              <a:avLst/>
              <a:gdLst/>
              <a:ahLst/>
              <a:cxnLst/>
              <a:rect l="l" t="t" r="r" b="b"/>
              <a:pathLst>
                <a:path w="2357933" h="1412687">
                  <a:moveTo>
                    <a:pt x="0" y="0"/>
                  </a:moveTo>
                  <a:lnTo>
                    <a:pt x="2357933" y="0"/>
                  </a:lnTo>
                  <a:lnTo>
                    <a:pt x="2357933" y="1412687"/>
                  </a:lnTo>
                  <a:lnTo>
                    <a:pt x="0" y="1412687"/>
                  </a:lnTo>
                  <a:close/>
                </a:path>
              </a:pathLst>
            </a:custGeom>
            <a:solidFill>
              <a:srgbClr val="003380"/>
            </a:solidFill>
          </p:spPr>
          <p:txBody>
            <a:bodyPr/>
            <a:lstStyle/>
            <a:p>
              <a:endParaRPr lang="en-US" sz="1200"/>
            </a:p>
          </p:txBody>
        </p:sp>
        <p:sp>
          <p:nvSpPr>
            <p:cNvPr id="7" name="TextBox 7"/>
            <p:cNvSpPr txBox="1"/>
            <p:nvPr/>
          </p:nvSpPr>
          <p:spPr>
            <a:xfrm>
              <a:off x="0" y="-38100"/>
              <a:ext cx="2357933" cy="1450787"/>
            </a:xfrm>
            <a:prstGeom prst="rect">
              <a:avLst/>
            </a:prstGeom>
          </p:spPr>
          <p:txBody>
            <a:bodyPr lIns="33867" tIns="33867" rIns="33867" bIns="33867" rtlCol="0" anchor="ctr"/>
            <a:lstStyle/>
            <a:p>
              <a:pPr algn="ctr">
                <a:lnSpc>
                  <a:spcPts val="1773"/>
                </a:lnSpc>
              </a:pPr>
              <a:endParaRPr sz="1200"/>
            </a:p>
          </p:txBody>
        </p:sp>
      </p:grpSp>
      <p:sp>
        <p:nvSpPr>
          <p:cNvPr id="8" name="TextBox 8"/>
          <p:cNvSpPr txBox="1"/>
          <p:nvPr/>
        </p:nvSpPr>
        <p:spPr>
          <a:xfrm>
            <a:off x="6223482" y="2154529"/>
            <a:ext cx="5887801" cy="3077766"/>
          </a:xfrm>
          <a:prstGeom prst="rect">
            <a:avLst/>
          </a:prstGeom>
        </p:spPr>
        <p:txBody>
          <a:bodyPr lIns="0" tIns="0" rIns="0" bIns="0" rtlCol="0" anchor="t">
            <a:spAutoFit/>
          </a:bodyPr>
          <a:lstStyle/>
          <a:p>
            <a:pPr marL="437625" lvl="1" indent="-218812">
              <a:lnSpc>
                <a:spcPts val="2432"/>
              </a:lnSpc>
              <a:buFont typeface="Arial"/>
              <a:buChar char="•"/>
            </a:pPr>
            <a:r>
              <a:rPr lang="en-US" sz="2027" dirty="0">
                <a:solidFill>
                  <a:srgbClr val="F9FBFA"/>
                </a:solidFill>
                <a:latin typeface="Verdana"/>
                <a:ea typeface="Verdana"/>
                <a:cs typeface="Verdana"/>
                <a:sym typeface="Verdana"/>
              </a:rPr>
              <a:t>Any Board of Directors member of a 501 (c)(3) organization can apply</a:t>
            </a:r>
          </a:p>
          <a:p>
            <a:pPr marL="437625" lvl="1" indent="-218812">
              <a:lnSpc>
                <a:spcPts val="2432"/>
              </a:lnSpc>
              <a:buFont typeface="Arial"/>
              <a:buChar char="•"/>
            </a:pPr>
            <a:r>
              <a:rPr lang="en-US" sz="2027" dirty="0">
                <a:solidFill>
                  <a:srgbClr val="F9FBFA"/>
                </a:solidFill>
                <a:latin typeface="Verdana"/>
                <a:ea typeface="Verdana"/>
                <a:cs typeface="Verdana"/>
                <a:sym typeface="Verdana"/>
              </a:rPr>
              <a:t>Application is due two months before your event</a:t>
            </a:r>
          </a:p>
          <a:p>
            <a:pPr marL="437625" lvl="1" indent="-218812">
              <a:lnSpc>
                <a:spcPts val="2432"/>
              </a:lnSpc>
              <a:buFont typeface="Arial"/>
              <a:buChar char="•"/>
            </a:pPr>
            <a:r>
              <a:rPr lang="en-US" sz="2027" dirty="0">
                <a:solidFill>
                  <a:srgbClr val="F9FBFA"/>
                </a:solidFill>
                <a:latin typeface="Verdana"/>
                <a:ea typeface="Verdana"/>
                <a:cs typeface="Verdana"/>
                <a:sym typeface="Verdana"/>
              </a:rPr>
              <a:t>Can only receive the grant once every 12 months</a:t>
            </a:r>
          </a:p>
          <a:p>
            <a:pPr marL="875248" lvl="2" indent="-291749">
              <a:lnSpc>
                <a:spcPts val="2432"/>
              </a:lnSpc>
              <a:buFont typeface="Arial"/>
              <a:buChar char="⚬"/>
            </a:pPr>
            <a:r>
              <a:rPr lang="en-US" sz="2027" dirty="0">
                <a:solidFill>
                  <a:srgbClr val="F9FBFA"/>
                </a:solidFill>
                <a:latin typeface="Verdana"/>
                <a:ea typeface="Verdana"/>
                <a:cs typeface="Verdana"/>
                <a:sym typeface="Verdana"/>
              </a:rPr>
              <a:t>If denied, can reapply every 6 months</a:t>
            </a:r>
          </a:p>
          <a:p>
            <a:pPr marL="437625" lvl="1" indent="-218812">
              <a:lnSpc>
                <a:spcPts val="2432"/>
              </a:lnSpc>
              <a:buFont typeface="Arial"/>
              <a:buChar char="•"/>
            </a:pPr>
            <a:r>
              <a:rPr lang="en-US" sz="2027" dirty="0">
                <a:solidFill>
                  <a:srgbClr val="F9FBFA"/>
                </a:solidFill>
                <a:latin typeface="Verdana"/>
                <a:ea typeface="Verdana"/>
                <a:cs typeface="Verdana"/>
                <a:sym typeface="Verdana"/>
              </a:rPr>
              <a:t>Recipients are determined by location, programming diversity, merit of cause, and audience served</a:t>
            </a:r>
          </a:p>
        </p:txBody>
      </p:sp>
      <p:sp>
        <p:nvSpPr>
          <p:cNvPr id="9" name="Freeform 9"/>
          <p:cNvSpPr/>
          <p:nvPr/>
        </p:nvSpPr>
        <p:spPr>
          <a:xfrm>
            <a:off x="8415943" y="5878206"/>
            <a:ext cx="1630389" cy="633813"/>
          </a:xfrm>
          <a:custGeom>
            <a:avLst/>
            <a:gdLst/>
            <a:ahLst/>
            <a:cxnLst/>
            <a:rect l="l" t="t" r="r" b="b"/>
            <a:pathLst>
              <a:path w="2445583" h="950720">
                <a:moveTo>
                  <a:pt x="0" y="0"/>
                </a:moveTo>
                <a:lnTo>
                  <a:pt x="2445584" y="0"/>
                </a:lnTo>
                <a:lnTo>
                  <a:pt x="2445584" y="950720"/>
                </a:lnTo>
                <a:lnTo>
                  <a:pt x="0" y="950720"/>
                </a:lnTo>
                <a:lnTo>
                  <a:pt x="0" y="0"/>
                </a:lnTo>
                <a:close/>
              </a:path>
            </a:pathLst>
          </a:custGeom>
          <a:blipFill>
            <a:blip r:embed="rId5"/>
            <a:stretch>
              <a:fillRect/>
            </a:stretch>
          </a:blipFill>
        </p:spPr>
        <p:txBody>
          <a:bodyPr/>
          <a:lstStyle/>
          <a:p>
            <a:endParaRPr lang="en-US" sz="1200"/>
          </a:p>
        </p:txBody>
      </p:sp>
      <p:sp>
        <p:nvSpPr>
          <p:cNvPr id="10" name="TextBox 10"/>
          <p:cNvSpPr txBox="1"/>
          <p:nvPr/>
        </p:nvSpPr>
        <p:spPr>
          <a:xfrm>
            <a:off x="524086" y="5988897"/>
            <a:ext cx="4414540" cy="460895"/>
          </a:xfrm>
          <a:prstGeom prst="rect">
            <a:avLst/>
          </a:prstGeom>
        </p:spPr>
        <p:txBody>
          <a:bodyPr lIns="0" tIns="0" rIns="0" bIns="0" rtlCol="0" anchor="t">
            <a:spAutoFit/>
          </a:bodyPr>
          <a:lstStyle/>
          <a:p>
            <a:pPr algn="ctr">
              <a:lnSpc>
                <a:spcPts val="4013"/>
              </a:lnSpc>
            </a:pPr>
            <a:r>
              <a:rPr lang="en-US" sz="2866" b="1" dirty="0">
                <a:solidFill>
                  <a:srgbClr val="595959"/>
                </a:solidFill>
                <a:latin typeface="Verdana Bold"/>
                <a:ea typeface="Verdana Bold"/>
                <a:cs typeface="Verdana Bold"/>
                <a:sym typeface="Verdana Bold"/>
              </a:rPr>
              <a:t>“one by one®” Grant </a:t>
            </a:r>
          </a:p>
        </p:txBody>
      </p:sp>
      <p:grpSp>
        <p:nvGrpSpPr>
          <p:cNvPr id="12" name="Group 12"/>
          <p:cNvGrpSpPr/>
          <p:nvPr/>
        </p:nvGrpSpPr>
        <p:grpSpPr>
          <a:xfrm>
            <a:off x="-148322" y="408208"/>
            <a:ext cx="12200582" cy="1128176"/>
            <a:chOff x="-3217863" y="0"/>
            <a:chExt cx="29247611" cy="2704499"/>
          </a:xfrm>
        </p:grpSpPr>
        <p:sp>
          <p:nvSpPr>
            <p:cNvPr id="13" name="Freeform 13"/>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14" name="TextBox 14"/>
            <p:cNvSpPr txBox="1"/>
            <p:nvPr/>
          </p:nvSpPr>
          <p:spPr>
            <a:xfrm>
              <a:off x="-3217863" y="1035719"/>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pic>
        <p:nvPicPr>
          <p:cNvPr id="15" name="Picture 14" descr="A white star and a black background&#10;&#10;AI-generated content may be incorrect.">
            <a:extLst>
              <a:ext uri="{FF2B5EF4-FFF2-40B4-BE49-F238E27FC236}">
                <a16:creationId xmlns:a16="http://schemas.microsoft.com/office/drawing/2014/main" id="{967D1858-7ABA-5BBE-E7D2-CBBB6D31E271}"/>
              </a:ext>
            </a:extLst>
          </p:cNvPr>
          <p:cNvPicPr/>
          <p:nvPr/>
        </p:nvPicPr>
        <p:blipFill>
          <a:blip r:embed="rId6">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right)">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F243797C-7212-2FB0-F36E-1B9A7A2160EF}"/>
              </a:ext>
            </a:extLst>
          </p:cNvPr>
          <p:cNvPicPr>
            <a:picLocks noChangeAspect="1"/>
          </p:cNvPicPr>
          <p:nvPr/>
        </p:nvPicPr>
        <p:blipFill>
          <a:blip r:embed="rId3"/>
          <a:srcRect/>
          <a:stretch/>
        </p:blipFill>
        <p:spPr>
          <a:xfrm>
            <a:off x="0" y="0"/>
            <a:ext cx="12192000" cy="6858000"/>
          </a:xfrm>
          <a:prstGeom prst="rect">
            <a:avLst/>
          </a:prstGeom>
        </p:spPr>
      </p:pic>
      <p:grpSp>
        <p:nvGrpSpPr>
          <p:cNvPr id="4" name="Group 4"/>
          <p:cNvGrpSpPr/>
          <p:nvPr/>
        </p:nvGrpSpPr>
        <p:grpSpPr>
          <a:xfrm>
            <a:off x="0" y="1749241"/>
            <a:ext cx="3561957" cy="4793208"/>
            <a:chOff x="0" y="0"/>
            <a:chExt cx="1220590" cy="1642508"/>
          </a:xfrm>
        </p:grpSpPr>
        <p:sp>
          <p:nvSpPr>
            <p:cNvPr id="5" name="Freeform 5"/>
            <p:cNvSpPr/>
            <p:nvPr/>
          </p:nvSpPr>
          <p:spPr>
            <a:xfrm>
              <a:off x="0" y="0"/>
              <a:ext cx="1220590" cy="1642508"/>
            </a:xfrm>
            <a:custGeom>
              <a:avLst/>
              <a:gdLst/>
              <a:ahLst/>
              <a:cxnLst/>
              <a:rect l="l" t="t" r="r" b="b"/>
              <a:pathLst>
                <a:path w="1220590" h="1642508">
                  <a:moveTo>
                    <a:pt x="0" y="0"/>
                  </a:moveTo>
                  <a:lnTo>
                    <a:pt x="1220590" y="0"/>
                  </a:lnTo>
                  <a:lnTo>
                    <a:pt x="1220590" y="1642508"/>
                  </a:lnTo>
                  <a:lnTo>
                    <a:pt x="0" y="1642508"/>
                  </a:lnTo>
                  <a:close/>
                </a:path>
              </a:pathLst>
            </a:custGeom>
            <a:solidFill>
              <a:srgbClr val="003380"/>
            </a:solidFill>
          </p:spPr>
          <p:txBody>
            <a:bodyPr/>
            <a:lstStyle/>
            <a:p>
              <a:endParaRPr lang="en-US" sz="1200"/>
            </a:p>
          </p:txBody>
        </p:sp>
        <p:sp>
          <p:nvSpPr>
            <p:cNvPr id="6" name="TextBox 6"/>
            <p:cNvSpPr txBox="1"/>
            <p:nvPr/>
          </p:nvSpPr>
          <p:spPr>
            <a:xfrm>
              <a:off x="0" y="-38100"/>
              <a:ext cx="1220590" cy="1680608"/>
            </a:xfrm>
            <a:prstGeom prst="rect">
              <a:avLst/>
            </a:prstGeom>
          </p:spPr>
          <p:txBody>
            <a:bodyPr lIns="33867" tIns="33867" rIns="33867" bIns="33867" rtlCol="0" anchor="ctr"/>
            <a:lstStyle/>
            <a:p>
              <a:pPr algn="ctr">
                <a:lnSpc>
                  <a:spcPts val="1773"/>
                </a:lnSpc>
              </a:pPr>
              <a:endParaRPr sz="1200"/>
            </a:p>
          </p:txBody>
        </p:sp>
      </p:grpSp>
      <p:grpSp>
        <p:nvGrpSpPr>
          <p:cNvPr id="7" name="Group 7"/>
          <p:cNvGrpSpPr>
            <a:grpSpLocks noChangeAspect="1"/>
          </p:cNvGrpSpPr>
          <p:nvPr/>
        </p:nvGrpSpPr>
        <p:grpSpPr>
          <a:xfrm>
            <a:off x="88030" y="1899529"/>
            <a:ext cx="3251353" cy="4408299"/>
            <a:chOff x="0" y="0"/>
            <a:chExt cx="10116272" cy="13716000"/>
          </a:xfrm>
        </p:grpSpPr>
        <p:sp>
          <p:nvSpPr>
            <p:cNvPr id="8" name="Freeform 8"/>
            <p:cNvSpPr/>
            <p:nvPr/>
          </p:nvSpPr>
          <p:spPr>
            <a:xfrm>
              <a:off x="0" y="0"/>
              <a:ext cx="10116312" cy="13716000"/>
            </a:xfrm>
            <a:custGeom>
              <a:avLst/>
              <a:gdLst/>
              <a:ahLst/>
              <a:cxnLst/>
              <a:rect l="l" t="t" r="r" b="b"/>
              <a:pathLst>
                <a:path w="10116312" h="13716000">
                  <a:moveTo>
                    <a:pt x="0" y="0"/>
                  </a:moveTo>
                  <a:lnTo>
                    <a:pt x="10116312" y="0"/>
                  </a:lnTo>
                  <a:lnTo>
                    <a:pt x="10116312" y="13716000"/>
                  </a:lnTo>
                  <a:lnTo>
                    <a:pt x="0" y="13716000"/>
                  </a:lnTo>
                  <a:lnTo>
                    <a:pt x="0" y="0"/>
                  </a:lnTo>
                  <a:close/>
                </a:path>
              </a:pathLst>
            </a:custGeom>
            <a:blipFill>
              <a:blip r:embed="rId4"/>
              <a:stretch>
                <a:fillRect t="-7506" b="-7506"/>
              </a:stretch>
            </a:blipFill>
          </p:spPr>
          <p:txBody>
            <a:bodyPr/>
            <a:lstStyle/>
            <a:p>
              <a:endParaRPr lang="en-US" sz="1200"/>
            </a:p>
          </p:txBody>
        </p:sp>
      </p:grpSp>
      <p:grpSp>
        <p:nvGrpSpPr>
          <p:cNvPr id="9" name="Group 9"/>
          <p:cNvGrpSpPr/>
          <p:nvPr/>
        </p:nvGrpSpPr>
        <p:grpSpPr>
          <a:xfrm>
            <a:off x="3415654" y="1655118"/>
            <a:ext cx="4761812" cy="5708889"/>
            <a:chOff x="0" y="0"/>
            <a:chExt cx="1881210" cy="2255363"/>
          </a:xfrm>
        </p:grpSpPr>
        <p:sp>
          <p:nvSpPr>
            <p:cNvPr id="10" name="Freeform 10"/>
            <p:cNvSpPr/>
            <p:nvPr/>
          </p:nvSpPr>
          <p:spPr>
            <a:xfrm>
              <a:off x="0" y="0"/>
              <a:ext cx="1881210" cy="2255363"/>
            </a:xfrm>
            <a:custGeom>
              <a:avLst/>
              <a:gdLst/>
              <a:ahLst/>
              <a:cxnLst/>
              <a:rect l="l" t="t" r="r" b="b"/>
              <a:pathLst>
                <a:path w="1881210" h="2255363">
                  <a:moveTo>
                    <a:pt x="0" y="0"/>
                  </a:moveTo>
                  <a:lnTo>
                    <a:pt x="1881210" y="0"/>
                  </a:lnTo>
                  <a:lnTo>
                    <a:pt x="1881210" y="2255363"/>
                  </a:lnTo>
                  <a:lnTo>
                    <a:pt x="0" y="2255363"/>
                  </a:lnTo>
                  <a:close/>
                </a:path>
              </a:pathLst>
            </a:custGeom>
            <a:solidFill>
              <a:srgbClr val="003380"/>
            </a:solidFill>
          </p:spPr>
          <p:txBody>
            <a:bodyPr/>
            <a:lstStyle/>
            <a:p>
              <a:endParaRPr lang="en-US" sz="1200"/>
            </a:p>
          </p:txBody>
        </p:sp>
        <p:sp>
          <p:nvSpPr>
            <p:cNvPr id="11" name="TextBox 11"/>
            <p:cNvSpPr txBox="1"/>
            <p:nvPr/>
          </p:nvSpPr>
          <p:spPr>
            <a:xfrm>
              <a:off x="0" y="-38100"/>
              <a:ext cx="1881210" cy="2293463"/>
            </a:xfrm>
            <a:prstGeom prst="rect">
              <a:avLst/>
            </a:prstGeom>
          </p:spPr>
          <p:txBody>
            <a:bodyPr lIns="33867" tIns="33867" rIns="33867" bIns="33867" rtlCol="0" anchor="ctr"/>
            <a:lstStyle/>
            <a:p>
              <a:pPr algn="ctr">
                <a:lnSpc>
                  <a:spcPts val="1773"/>
                </a:lnSpc>
              </a:pPr>
              <a:endParaRPr sz="1200"/>
            </a:p>
          </p:txBody>
        </p:sp>
      </p:grpSp>
      <p:grpSp>
        <p:nvGrpSpPr>
          <p:cNvPr id="12" name="Group 12"/>
          <p:cNvGrpSpPr>
            <a:grpSpLocks noChangeAspect="1"/>
          </p:cNvGrpSpPr>
          <p:nvPr/>
        </p:nvGrpSpPr>
        <p:grpSpPr>
          <a:xfrm>
            <a:off x="3649987" y="1749241"/>
            <a:ext cx="4244337" cy="5311729"/>
            <a:chOff x="0" y="0"/>
            <a:chExt cx="10959772" cy="13716000"/>
          </a:xfrm>
        </p:grpSpPr>
        <p:sp>
          <p:nvSpPr>
            <p:cNvPr id="13" name="Freeform 13"/>
            <p:cNvSpPr/>
            <p:nvPr/>
          </p:nvSpPr>
          <p:spPr>
            <a:xfrm>
              <a:off x="0" y="0"/>
              <a:ext cx="10959719" cy="13716000"/>
            </a:xfrm>
            <a:custGeom>
              <a:avLst/>
              <a:gdLst/>
              <a:ahLst/>
              <a:cxnLst/>
              <a:rect l="l" t="t" r="r" b="b"/>
              <a:pathLst>
                <a:path w="10959719" h="13716000">
                  <a:moveTo>
                    <a:pt x="0" y="0"/>
                  </a:moveTo>
                  <a:lnTo>
                    <a:pt x="10959719" y="0"/>
                  </a:lnTo>
                  <a:lnTo>
                    <a:pt x="10959719" y="13716000"/>
                  </a:lnTo>
                  <a:lnTo>
                    <a:pt x="0" y="13716000"/>
                  </a:lnTo>
                  <a:lnTo>
                    <a:pt x="0" y="0"/>
                  </a:lnTo>
                  <a:close/>
                </a:path>
              </a:pathLst>
            </a:custGeom>
            <a:blipFill>
              <a:blip r:embed="rId5"/>
              <a:stretch>
                <a:fillRect l="-2789" r="-2789"/>
              </a:stretch>
            </a:blipFill>
          </p:spPr>
          <p:txBody>
            <a:bodyPr/>
            <a:lstStyle/>
            <a:p>
              <a:endParaRPr lang="en-US" sz="1200"/>
            </a:p>
          </p:txBody>
        </p:sp>
      </p:grpSp>
      <p:sp>
        <p:nvSpPr>
          <p:cNvPr id="14" name="Freeform 14"/>
          <p:cNvSpPr/>
          <p:nvPr/>
        </p:nvSpPr>
        <p:spPr>
          <a:xfrm>
            <a:off x="9871818" y="2140190"/>
            <a:ext cx="2090585" cy="1041773"/>
          </a:xfrm>
          <a:custGeom>
            <a:avLst/>
            <a:gdLst/>
            <a:ahLst/>
            <a:cxnLst/>
            <a:rect l="l" t="t" r="r" b="b"/>
            <a:pathLst>
              <a:path w="2657732" h="991957">
                <a:moveTo>
                  <a:pt x="0" y="0"/>
                </a:moveTo>
                <a:lnTo>
                  <a:pt x="2657732" y="0"/>
                </a:lnTo>
                <a:lnTo>
                  <a:pt x="2657732" y="991957"/>
                </a:lnTo>
                <a:lnTo>
                  <a:pt x="0" y="991957"/>
                </a:lnTo>
                <a:lnTo>
                  <a:pt x="0" y="0"/>
                </a:lnTo>
                <a:close/>
              </a:path>
            </a:pathLst>
          </a:custGeom>
          <a:blipFill>
            <a:blip r:embed="rId6"/>
            <a:stretch>
              <a:fillRect t="-4157"/>
            </a:stretch>
          </a:blipFill>
        </p:spPr>
        <p:txBody>
          <a:bodyPr/>
          <a:lstStyle/>
          <a:p>
            <a:endParaRPr lang="en-US" sz="1200"/>
          </a:p>
        </p:txBody>
      </p:sp>
      <p:sp>
        <p:nvSpPr>
          <p:cNvPr id="15" name="TextBox 15"/>
          <p:cNvSpPr txBox="1"/>
          <p:nvPr/>
        </p:nvSpPr>
        <p:spPr>
          <a:xfrm>
            <a:off x="8329280" y="3420082"/>
            <a:ext cx="3710906" cy="448521"/>
          </a:xfrm>
          <a:prstGeom prst="rect">
            <a:avLst/>
          </a:prstGeom>
        </p:spPr>
        <p:txBody>
          <a:bodyPr wrap="square" lIns="0" tIns="0" rIns="0" bIns="0" rtlCol="0" anchor="t">
            <a:spAutoFit/>
          </a:bodyPr>
          <a:lstStyle/>
          <a:p>
            <a:pPr algn="ctr">
              <a:lnSpc>
                <a:spcPts val="4013"/>
              </a:lnSpc>
            </a:pPr>
            <a:r>
              <a:rPr lang="en-US" sz="2400" b="1" dirty="0">
                <a:solidFill>
                  <a:srgbClr val="595959"/>
                </a:solidFill>
                <a:latin typeface="Verdana Bold"/>
                <a:ea typeface="Verdana Bold"/>
                <a:cs typeface="Verdana Bold"/>
                <a:sym typeface="Verdana Bold"/>
              </a:rPr>
              <a:t>“one by one®” Grant </a:t>
            </a:r>
          </a:p>
        </p:txBody>
      </p:sp>
      <p:sp>
        <p:nvSpPr>
          <p:cNvPr id="16" name="TextBox 16"/>
          <p:cNvSpPr txBox="1"/>
          <p:nvPr/>
        </p:nvSpPr>
        <p:spPr>
          <a:xfrm>
            <a:off x="8059139" y="5007128"/>
            <a:ext cx="3981047" cy="311752"/>
          </a:xfrm>
          <a:prstGeom prst="rect">
            <a:avLst/>
          </a:prstGeom>
        </p:spPr>
        <p:txBody>
          <a:bodyPr lIns="0" tIns="0" rIns="0" bIns="0" rtlCol="0" anchor="t">
            <a:spAutoFit/>
          </a:bodyPr>
          <a:lstStyle/>
          <a:p>
            <a:pPr algn="ctr">
              <a:lnSpc>
                <a:spcPts val="2741"/>
              </a:lnSpc>
            </a:pPr>
            <a:r>
              <a:rPr lang="en-US" sz="1957" i="1">
                <a:solidFill>
                  <a:srgbClr val="63656A"/>
                </a:solidFill>
                <a:latin typeface="Verdana" panose="020B0604030504040204" pitchFamily="34" charset="0"/>
                <a:ea typeface="Verdana" panose="020B0604030504040204" pitchFamily="34" charset="0"/>
                <a:cs typeface="Arimo Bold"/>
                <a:sym typeface="Arimo Bold"/>
                <a:hlinkClick r:id="rId7"/>
              </a:rPr>
              <a:t>onebyone.4imprint.com</a:t>
            </a:r>
            <a:endParaRPr lang="en-US" sz="1957" i="1">
              <a:solidFill>
                <a:srgbClr val="63656A"/>
              </a:solidFill>
              <a:latin typeface="Verdana" panose="020B0604030504040204" pitchFamily="34" charset="0"/>
              <a:ea typeface="Verdana" panose="020B0604030504040204" pitchFamily="34" charset="0"/>
              <a:cs typeface="Arimo Bold"/>
              <a:sym typeface="Arimo Bold"/>
              <a:hlinkClick r:id="rId7" tooltip="https://onebyone.4imprint.com"/>
            </a:endParaRPr>
          </a:p>
        </p:txBody>
      </p:sp>
      <p:grpSp>
        <p:nvGrpSpPr>
          <p:cNvPr id="18" name="Group 18"/>
          <p:cNvGrpSpPr/>
          <p:nvPr/>
        </p:nvGrpSpPr>
        <p:grpSpPr>
          <a:xfrm>
            <a:off x="457156" y="408208"/>
            <a:ext cx="11595104" cy="1066801"/>
            <a:chOff x="-1766392" y="0"/>
            <a:chExt cx="27796140" cy="2557369"/>
          </a:xfrm>
        </p:grpSpPr>
        <p:sp>
          <p:nvSpPr>
            <p:cNvPr id="19" name="Freeform 19"/>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20" name="TextBox 20"/>
            <p:cNvSpPr txBox="1"/>
            <p:nvPr/>
          </p:nvSpPr>
          <p:spPr>
            <a:xfrm>
              <a:off x="-1766392" y="888589"/>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sp>
        <p:nvSpPr>
          <p:cNvPr id="17" name="TextBox 15">
            <a:extLst>
              <a:ext uri="{FF2B5EF4-FFF2-40B4-BE49-F238E27FC236}">
                <a16:creationId xmlns:a16="http://schemas.microsoft.com/office/drawing/2014/main" id="{C92B45CB-06C7-382C-944F-E824B585A432}"/>
              </a:ext>
            </a:extLst>
          </p:cNvPr>
          <p:cNvSpPr txBox="1"/>
          <p:nvPr/>
        </p:nvSpPr>
        <p:spPr>
          <a:xfrm>
            <a:off x="8554258" y="3770028"/>
            <a:ext cx="3549712" cy="448521"/>
          </a:xfrm>
          <a:prstGeom prst="rect">
            <a:avLst/>
          </a:prstGeom>
        </p:spPr>
        <p:txBody>
          <a:bodyPr wrap="square" lIns="0" tIns="0" rIns="0" bIns="0" rtlCol="0" anchor="t">
            <a:spAutoFit/>
          </a:bodyPr>
          <a:lstStyle/>
          <a:p>
            <a:pPr algn="ctr">
              <a:lnSpc>
                <a:spcPts val="4013"/>
              </a:lnSpc>
            </a:pPr>
            <a:r>
              <a:rPr lang="en-US" sz="2400" b="1" dirty="0">
                <a:solidFill>
                  <a:srgbClr val="595959"/>
                </a:solidFill>
                <a:latin typeface="Verdana Bold"/>
                <a:ea typeface="Verdana Bold"/>
                <a:cs typeface="Verdana Bold"/>
                <a:sym typeface="Verdana Bold"/>
              </a:rPr>
              <a:t>application</a:t>
            </a:r>
          </a:p>
        </p:txBody>
      </p:sp>
      <p:pic>
        <p:nvPicPr>
          <p:cNvPr id="23" name="Picture 22" descr="A white star and a black background&#10;&#10;AI-generated content may be incorrect.">
            <a:extLst>
              <a:ext uri="{FF2B5EF4-FFF2-40B4-BE49-F238E27FC236}">
                <a16:creationId xmlns:a16="http://schemas.microsoft.com/office/drawing/2014/main" id="{FE728E07-799E-DEC0-BFAC-1A9CC436052E}"/>
              </a:ext>
            </a:extLst>
          </p:cNvPr>
          <p:cNvPicPr/>
          <p:nvPr/>
        </p:nvPicPr>
        <p:blipFill>
          <a:blip r:embed="rId8">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BA32876-3317-461B-865A-C2FEF359317F}"/>
              </a:ext>
            </a:extLst>
          </p:cNvPr>
          <p:cNvPicPr>
            <a:picLocks noChangeAspect="1"/>
          </p:cNvPicPr>
          <p:nvPr/>
        </p:nvPicPr>
        <p:blipFill>
          <a:blip r:embed="rId3"/>
          <a:srcRect/>
          <a:stretch/>
        </p:blipFill>
        <p:spPr>
          <a:xfrm>
            <a:off x="0" y="0"/>
            <a:ext cx="12192000" cy="6858000"/>
          </a:xfrm>
          <a:prstGeom prst="rect">
            <a:avLst/>
          </a:prstGeom>
        </p:spPr>
      </p:pic>
      <p:sp>
        <p:nvSpPr>
          <p:cNvPr id="4" name="Freeform 4"/>
          <p:cNvSpPr/>
          <p:nvPr/>
        </p:nvSpPr>
        <p:spPr>
          <a:xfrm>
            <a:off x="6623132" y="4001304"/>
            <a:ext cx="5568813" cy="2753576"/>
          </a:xfrm>
          <a:custGeom>
            <a:avLst/>
            <a:gdLst/>
            <a:ahLst/>
            <a:cxnLst/>
            <a:rect l="l" t="t" r="r" b="b"/>
            <a:pathLst>
              <a:path w="8353220" h="4130364">
                <a:moveTo>
                  <a:pt x="0" y="0"/>
                </a:moveTo>
                <a:lnTo>
                  <a:pt x="8353220" y="0"/>
                </a:lnTo>
                <a:lnTo>
                  <a:pt x="8353220" y="4130364"/>
                </a:lnTo>
                <a:lnTo>
                  <a:pt x="0" y="4130364"/>
                </a:lnTo>
                <a:lnTo>
                  <a:pt x="0" y="0"/>
                </a:lnTo>
                <a:close/>
              </a:path>
            </a:pathLst>
          </a:custGeom>
          <a:blipFill>
            <a:blip r:embed="rId4"/>
            <a:stretch>
              <a:fillRect l="-2740" t="-5663" r="-3033" b="-7843"/>
            </a:stretch>
          </a:blipFill>
        </p:spPr>
        <p:txBody>
          <a:bodyPr/>
          <a:lstStyle/>
          <a:p>
            <a:endParaRPr lang="en-US" sz="1200"/>
          </a:p>
        </p:txBody>
      </p:sp>
      <p:grpSp>
        <p:nvGrpSpPr>
          <p:cNvPr id="5" name="Group 5"/>
          <p:cNvGrpSpPr/>
          <p:nvPr/>
        </p:nvGrpSpPr>
        <p:grpSpPr>
          <a:xfrm>
            <a:off x="583960" y="4104424"/>
            <a:ext cx="5514692" cy="2650456"/>
            <a:chOff x="0" y="0"/>
            <a:chExt cx="1691159" cy="812800"/>
          </a:xfrm>
        </p:grpSpPr>
        <p:sp>
          <p:nvSpPr>
            <p:cNvPr id="6" name="Freeform 6"/>
            <p:cNvSpPr/>
            <p:nvPr/>
          </p:nvSpPr>
          <p:spPr>
            <a:xfrm>
              <a:off x="0" y="0"/>
              <a:ext cx="1691159" cy="812800"/>
            </a:xfrm>
            <a:custGeom>
              <a:avLst/>
              <a:gdLst/>
              <a:ahLst/>
              <a:cxnLst/>
              <a:rect l="l" t="t" r="r" b="b"/>
              <a:pathLst>
                <a:path w="1691159" h="812800">
                  <a:moveTo>
                    <a:pt x="21526" y="0"/>
                  </a:moveTo>
                  <a:lnTo>
                    <a:pt x="1669633" y="0"/>
                  </a:lnTo>
                  <a:cubicBezTo>
                    <a:pt x="1675342" y="0"/>
                    <a:pt x="1680817" y="2268"/>
                    <a:pt x="1684854" y="6305"/>
                  </a:cubicBezTo>
                  <a:cubicBezTo>
                    <a:pt x="1688891" y="10342"/>
                    <a:pt x="1691159" y="15817"/>
                    <a:pt x="1691159" y="21526"/>
                  </a:cubicBezTo>
                  <a:lnTo>
                    <a:pt x="1691159" y="791274"/>
                  </a:lnTo>
                  <a:cubicBezTo>
                    <a:pt x="1691159" y="796983"/>
                    <a:pt x="1688891" y="802458"/>
                    <a:pt x="1684854" y="806495"/>
                  </a:cubicBezTo>
                  <a:cubicBezTo>
                    <a:pt x="1680817" y="810532"/>
                    <a:pt x="1675342" y="812800"/>
                    <a:pt x="1669633" y="812800"/>
                  </a:cubicBezTo>
                  <a:lnTo>
                    <a:pt x="21526" y="812800"/>
                  </a:lnTo>
                  <a:cubicBezTo>
                    <a:pt x="15817" y="812800"/>
                    <a:pt x="10342" y="810532"/>
                    <a:pt x="6305" y="806495"/>
                  </a:cubicBezTo>
                  <a:cubicBezTo>
                    <a:pt x="2268" y="802458"/>
                    <a:pt x="0" y="796983"/>
                    <a:pt x="0" y="791274"/>
                  </a:cubicBezTo>
                  <a:lnTo>
                    <a:pt x="0" y="21526"/>
                  </a:lnTo>
                  <a:cubicBezTo>
                    <a:pt x="0" y="15817"/>
                    <a:pt x="2268" y="10342"/>
                    <a:pt x="6305" y="6305"/>
                  </a:cubicBezTo>
                  <a:cubicBezTo>
                    <a:pt x="10342" y="2268"/>
                    <a:pt x="15817" y="0"/>
                    <a:pt x="21526" y="0"/>
                  </a:cubicBezTo>
                  <a:close/>
                </a:path>
              </a:pathLst>
            </a:custGeom>
            <a:blipFill>
              <a:blip r:embed="rId5"/>
              <a:stretch>
                <a:fillRect l="-4344" t="-4239" r="-5306" b="-4147"/>
              </a:stretch>
            </a:blipFill>
          </p:spPr>
          <p:txBody>
            <a:bodyPr/>
            <a:lstStyle/>
            <a:p>
              <a:endParaRPr lang="en-US" sz="1200"/>
            </a:p>
          </p:txBody>
        </p:sp>
      </p:grpSp>
      <p:sp>
        <p:nvSpPr>
          <p:cNvPr id="7" name="Freeform 7"/>
          <p:cNvSpPr/>
          <p:nvPr/>
        </p:nvSpPr>
        <p:spPr>
          <a:xfrm>
            <a:off x="9486235" y="1334133"/>
            <a:ext cx="2856539" cy="2667171"/>
          </a:xfrm>
          <a:custGeom>
            <a:avLst/>
            <a:gdLst/>
            <a:ahLst/>
            <a:cxnLst/>
            <a:rect l="l" t="t" r="r" b="b"/>
            <a:pathLst>
              <a:path w="4284809" h="4000756">
                <a:moveTo>
                  <a:pt x="0" y="0"/>
                </a:moveTo>
                <a:lnTo>
                  <a:pt x="4284808" y="0"/>
                </a:lnTo>
                <a:lnTo>
                  <a:pt x="4284808" y="4000756"/>
                </a:lnTo>
                <a:lnTo>
                  <a:pt x="0" y="4000756"/>
                </a:lnTo>
                <a:lnTo>
                  <a:pt x="0" y="0"/>
                </a:lnTo>
                <a:close/>
              </a:path>
            </a:pathLst>
          </a:custGeom>
          <a:blipFill>
            <a:blip r:embed="rId6"/>
            <a:stretch>
              <a:fillRect l="-21823" t="-24671" r="-21862" b="-29216"/>
            </a:stretch>
          </a:blipFill>
        </p:spPr>
        <p:txBody>
          <a:bodyPr/>
          <a:lstStyle/>
          <a:p>
            <a:endParaRPr lang="en-US" sz="1200"/>
          </a:p>
        </p:txBody>
      </p:sp>
      <p:sp>
        <p:nvSpPr>
          <p:cNvPr id="8" name="TextBox 8"/>
          <p:cNvSpPr txBox="1"/>
          <p:nvPr/>
        </p:nvSpPr>
        <p:spPr>
          <a:xfrm>
            <a:off x="1351826" y="1782523"/>
            <a:ext cx="8134409" cy="384721"/>
          </a:xfrm>
          <a:prstGeom prst="rect">
            <a:avLst/>
          </a:prstGeom>
        </p:spPr>
        <p:txBody>
          <a:bodyPr lIns="0" tIns="0" rIns="0" bIns="0" rtlCol="0" anchor="t">
            <a:spAutoFit/>
          </a:bodyPr>
          <a:lstStyle/>
          <a:p>
            <a:pPr algn="ctr">
              <a:lnSpc>
                <a:spcPts val="2952"/>
              </a:lnSpc>
              <a:spcBef>
                <a:spcPct val="0"/>
              </a:spcBef>
            </a:pPr>
            <a:r>
              <a:rPr lang="en-US" sz="2733" b="1">
                <a:solidFill>
                  <a:srgbClr val="595959"/>
                </a:solidFill>
                <a:latin typeface="Verdana Bold"/>
                <a:ea typeface="Verdana Bold"/>
                <a:cs typeface="Verdana Bold"/>
                <a:sym typeface="Verdana Bold"/>
              </a:rPr>
              <a:t>Kroger Community Rewards</a:t>
            </a:r>
          </a:p>
        </p:txBody>
      </p:sp>
      <p:sp>
        <p:nvSpPr>
          <p:cNvPr id="9" name="TextBox 9"/>
          <p:cNvSpPr txBox="1"/>
          <p:nvPr/>
        </p:nvSpPr>
        <p:spPr>
          <a:xfrm>
            <a:off x="1351826" y="2338529"/>
            <a:ext cx="8134409" cy="1282402"/>
          </a:xfrm>
          <a:prstGeom prst="rect">
            <a:avLst/>
          </a:prstGeom>
        </p:spPr>
        <p:txBody>
          <a:bodyPr lIns="0" tIns="0" rIns="0" bIns="0" rtlCol="0" anchor="t">
            <a:spAutoFit/>
          </a:bodyPr>
          <a:lstStyle/>
          <a:p>
            <a:pPr algn="ctr">
              <a:lnSpc>
                <a:spcPts val="1977"/>
              </a:lnSpc>
              <a:spcBef>
                <a:spcPct val="0"/>
              </a:spcBef>
            </a:pPr>
            <a:r>
              <a:rPr lang="en-US" sz="1831">
                <a:solidFill>
                  <a:srgbClr val="595959"/>
                </a:solidFill>
                <a:latin typeface="Verdana"/>
                <a:ea typeface="Verdana"/>
                <a:cs typeface="Verdana"/>
                <a:sym typeface="Verdana"/>
              </a:rPr>
              <a:t>“Any transactions using the Shopper’s Card number will be applied to the program, at no added cost. Kroger donates annually to participating organizations based on your percentage of spending as it relates to the total spending associated with all participating Kroger Community Rewards organizations.”</a:t>
            </a:r>
          </a:p>
        </p:txBody>
      </p:sp>
      <p:grpSp>
        <p:nvGrpSpPr>
          <p:cNvPr id="11" name="Group 11"/>
          <p:cNvGrpSpPr/>
          <p:nvPr/>
        </p:nvGrpSpPr>
        <p:grpSpPr>
          <a:xfrm>
            <a:off x="1194003" y="408208"/>
            <a:ext cx="10858256" cy="719968"/>
            <a:chOff x="0" y="0"/>
            <a:chExt cx="26029746" cy="1725930"/>
          </a:xfrm>
        </p:grpSpPr>
        <p:sp>
          <p:nvSpPr>
            <p:cNvPr id="12" name="Freeform 12"/>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13" name="TextBox 13"/>
            <p:cNvSpPr txBox="1"/>
            <p:nvPr/>
          </p:nvSpPr>
          <p:spPr>
            <a:xfrm>
              <a:off x="0" y="57150"/>
              <a:ext cx="26029746" cy="1668780"/>
            </a:xfrm>
            <a:prstGeom prst="rect">
              <a:avLst/>
            </a:prstGeom>
          </p:spPr>
          <p:txBody>
            <a:bodyPr lIns="0" tIns="0" rIns="0" bIns="0" rtlCol="0" anchor="ctr"/>
            <a:lstStyle/>
            <a:p>
              <a:pPr algn="r">
                <a:lnSpc>
                  <a:spcPts val="3600"/>
                </a:lnSpc>
              </a:pPr>
              <a:r>
                <a:rPr lang="en-US" sz="3334" b="1">
                  <a:solidFill>
                    <a:srgbClr val="595959"/>
                  </a:solidFill>
                  <a:latin typeface="Verdana Bold"/>
                  <a:ea typeface="Verdana Bold"/>
                  <a:cs typeface="Verdana Bold"/>
                  <a:sym typeface="Verdana Bold"/>
                </a:rPr>
                <a:t>Revenue, Fundraising &amp; Reinvestment</a:t>
              </a:r>
            </a:p>
          </p:txBody>
        </p:sp>
      </p:grpSp>
      <p:sp>
        <p:nvSpPr>
          <p:cNvPr id="15" name="TextBox 9">
            <a:extLst>
              <a:ext uri="{FF2B5EF4-FFF2-40B4-BE49-F238E27FC236}">
                <a16:creationId xmlns:a16="http://schemas.microsoft.com/office/drawing/2014/main" id="{D92CFD52-8470-D97A-592E-673863F99F37}"/>
              </a:ext>
            </a:extLst>
          </p:cNvPr>
          <p:cNvSpPr txBox="1"/>
          <p:nvPr/>
        </p:nvSpPr>
        <p:spPr>
          <a:xfrm>
            <a:off x="1467761" y="171075"/>
            <a:ext cx="10584500" cy="333425"/>
          </a:xfrm>
          <a:prstGeom prst="rect">
            <a:avLst/>
          </a:prstGeom>
        </p:spPr>
        <p:txBody>
          <a:bodyPr lIns="0" tIns="0" rIns="0" bIns="0" rtlCol="0" anchor="t">
            <a:spAutoFit/>
          </a:bodyPr>
          <a:lstStyle/>
          <a:p>
            <a:pPr algn="r">
              <a:lnSpc>
                <a:spcPts val="2623"/>
              </a:lnSpc>
              <a:spcBef>
                <a:spcPct val="0"/>
              </a:spcBef>
            </a:pPr>
            <a:r>
              <a:rPr lang="en-US" sz="2429" b="1" i="1">
                <a:solidFill>
                  <a:srgbClr val="003380"/>
                </a:solidFill>
                <a:latin typeface="Verdana Bold Italics"/>
                <a:ea typeface="Verdana Bold Italics"/>
                <a:cs typeface="Verdana Bold Italics"/>
                <a:sym typeface="Verdana Bold Italics"/>
              </a:rPr>
              <a:t>Growing &amp; Utilizing</a:t>
            </a:r>
          </a:p>
        </p:txBody>
      </p:sp>
      <p:pic>
        <p:nvPicPr>
          <p:cNvPr id="14" name="Picture 13" descr="A white star and a black background&#10;&#10;AI-generated content may be incorrect.">
            <a:extLst>
              <a:ext uri="{FF2B5EF4-FFF2-40B4-BE49-F238E27FC236}">
                <a16:creationId xmlns:a16="http://schemas.microsoft.com/office/drawing/2014/main" id="{3B84852D-2A14-A4EB-2175-5ED0C079A9AD}"/>
              </a:ext>
            </a:extLst>
          </p:cNvPr>
          <p:cNvPicPr/>
          <p:nvPr/>
        </p:nvPicPr>
        <p:blipFill>
          <a:blip r:embed="rId7">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6"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1250"/>
                                        <p:tgtEl>
                                          <p:spTgt spid="7"/>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8CB2330-31B1-48DA-F3C9-7A48C0635DC9}"/>
              </a:ext>
            </a:extLst>
          </p:cNvPr>
          <p:cNvPicPr>
            <a:picLocks noChangeAspect="1"/>
          </p:cNvPicPr>
          <p:nvPr/>
        </p:nvPicPr>
        <p:blipFill>
          <a:blip r:embed="rId3"/>
          <a:srcRect/>
          <a:stretch/>
        </p:blipFill>
        <p:spPr>
          <a:xfrm>
            <a:off x="0" y="0"/>
            <a:ext cx="12192000" cy="6858000"/>
          </a:xfrm>
          <a:prstGeom prst="rect">
            <a:avLst/>
          </a:prstGeom>
        </p:spPr>
      </p:pic>
      <p:sp>
        <p:nvSpPr>
          <p:cNvPr id="4" name="Freeform 4"/>
          <p:cNvSpPr/>
          <p:nvPr/>
        </p:nvSpPr>
        <p:spPr>
          <a:xfrm>
            <a:off x="4942433" y="2707357"/>
            <a:ext cx="2250043" cy="2571462"/>
          </a:xfrm>
          <a:custGeom>
            <a:avLst/>
            <a:gdLst/>
            <a:ahLst/>
            <a:cxnLst/>
            <a:rect l="l" t="t" r="r" b="b"/>
            <a:pathLst>
              <a:path w="5782790" h="5399432">
                <a:moveTo>
                  <a:pt x="0" y="0"/>
                </a:moveTo>
                <a:lnTo>
                  <a:pt x="5782790" y="0"/>
                </a:lnTo>
                <a:lnTo>
                  <a:pt x="5782790" y="5399431"/>
                </a:lnTo>
                <a:lnTo>
                  <a:pt x="0" y="5399431"/>
                </a:lnTo>
                <a:lnTo>
                  <a:pt x="0" y="0"/>
                </a:lnTo>
                <a:close/>
              </a:path>
            </a:pathLst>
          </a:custGeom>
          <a:blipFill>
            <a:blip r:embed="rId4"/>
            <a:stretch>
              <a:fillRect l="-21823" t="-24671" r="-21862" b="-29216"/>
            </a:stretch>
          </a:blipFill>
        </p:spPr>
        <p:txBody>
          <a:bodyPr/>
          <a:lstStyle/>
          <a:p>
            <a:endParaRPr lang="en-US" sz="1200"/>
          </a:p>
        </p:txBody>
      </p:sp>
      <p:grpSp>
        <p:nvGrpSpPr>
          <p:cNvPr id="7" name="Group 7"/>
          <p:cNvGrpSpPr/>
          <p:nvPr/>
        </p:nvGrpSpPr>
        <p:grpSpPr>
          <a:xfrm>
            <a:off x="1194003" y="408208"/>
            <a:ext cx="10858256" cy="719968"/>
            <a:chOff x="0" y="0"/>
            <a:chExt cx="26029746" cy="1725930"/>
          </a:xfrm>
        </p:grpSpPr>
        <p:sp>
          <p:nvSpPr>
            <p:cNvPr id="8" name="Freeform 8"/>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9" name="TextBox 9"/>
            <p:cNvSpPr txBox="1"/>
            <p:nvPr/>
          </p:nvSpPr>
          <p:spPr>
            <a:xfrm>
              <a:off x="0" y="57150"/>
              <a:ext cx="26029746" cy="1668780"/>
            </a:xfrm>
            <a:prstGeom prst="rect">
              <a:avLst/>
            </a:prstGeom>
          </p:spPr>
          <p:txBody>
            <a:bodyPr lIns="0" tIns="0" rIns="0" bIns="0" rtlCol="0" anchor="ctr"/>
            <a:lstStyle/>
            <a:p>
              <a:pPr algn="r">
                <a:lnSpc>
                  <a:spcPts val="3600"/>
                </a:lnSpc>
              </a:pPr>
              <a:r>
                <a:rPr lang="en-US" sz="3334" b="1">
                  <a:solidFill>
                    <a:srgbClr val="595959"/>
                  </a:solidFill>
                  <a:latin typeface="Verdana Bold"/>
                  <a:ea typeface="Verdana Bold"/>
                  <a:cs typeface="Verdana Bold"/>
                  <a:sym typeface="Verdana Bold"/>
                </a:rPr>
                <a:t>Revenue, Fundraising &amp; Reinvestment</a:t>
              </a:r>
            </a:p>
          </p:txBody>
        </p:sp>
      </p:grpSp>
      <p:pic>
        <p:nvPicPr>
          <p:cNvPr id="13" name="Picture 12">
            <a:extLst>
              <a:ext uri="{FF2B5EF4-FFF2-40B4-BE49-F238E27FC236}">
                <a16:creationId xmlns:a16="http://schemas.microsoft.com/office/drawing/2014/main" id="{3E4645AA-348E-5A7E-14B8-4725F3317082}"/>
              </a:ext>
            </a:extLst>
          </p:cNvPr>
          <p:cNvPicPr>
            <a:picLocks noChangeAspect="1"/>
          </p:cNvPicPr>
          <p:nvPr/>
        </p:nvPicPr>
        <p:blipFill>
          <a:blip r:embed="rId5"/>
          <a:stretch>
            <a:fillRect/>
          </a:stretch>
        </p:blipFill>
        <p:spPr>
          <a:xfrm>
            <a:off x="421476" y="1245714"/>
            <a:ext cx="4578049" cy="5580441"/>
          </a:xfrm>
          <a:prstGeom prst="rect">
            <a:avLst/>
          </a:prstGeom>
        </p:spPr>
      </p:pic>
      <p:sp>
        <p:nvSpPr>
          <p:cNvPr id="14" name="Rectangle 13">
            <a:extLst>
              <a:ext uri="{FF2B5EF4-FFF2-40B4-BE49-F238E27FC236}">
                <a16:creationId xmlns:a16="http://schemas.microsoft.com/office/drawing/2014/main" id="{3013D905-78E0-9849-A32A-706E20E4BFA8}"/>
              </a:ext>
            </a:extLst>
          </p:cNvPr>
          <p:cNvSpPr/>
          <p:nvPr/>
        </p:nvSpPr>
        <p:spPr>
          <a:xfrm>
            <a:off x="2965382" y="5832910"/>
            <a:ext cx="1850789" cy="8540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TextBox 9">
            <a:extLst>
              <a:ext uri="{FF2B5EF4-FFF2-40B4-BE49-F238E27FC236}">
                <a16:creationId xmlns:a16="http://schemas.microsoft.com/office/drawing/2014/main" id="{71C57AAB-EB27-4A89-26B2-744C1B9BC524}"/>
              </a:ext>
            </a:extLst>
          </p:cNvPr>
          <p:cNvSpPr txBox="1"/>
          <p:nvPr/>
        </p:nvSpPr>
        <p:spPr>
          <a:xfrm>
            <a:off x="3076092" y="5854867"/>
            <a:ext cx="1376413" cy="333425"/>
          </a:xfrm>
          <a:prstGeom prst="rect">
            <a:avLst/>
          </a:prstGeom>
        </p:spPr>
        <p:txBody>
          <a:bodyPr wrap="square" lIns="0" tIns="0" rIns="0" bIns="0" rtlCol="0" anchor="t">
            <a:spAutoFit/>
          </a:bodyPr>
          <a:lstStyle/>
          <a:p>
            <a:pPr algn="r">
              <a:lnSpc>
                <a:spcPts val="2623"/>
              </a:lnSpc>
              <a:spcBef>
                <a:spcPct val="0"/>
              </a:spcBef>
            </a:pPr>
            <a:r>
              <a:rPr lang="en-US" sz="2429" b="1" dirty="0">
                <a:solidFill>
                  <a:srgbClr val="002060"/>
                </a:solidFill>
                <a:latin typeface="Verdana Bold Italics"/>
                <a:ea typeface="Verdana Bold Italics"/>
                <a:cs typeface="Verdana Bold Italics"/>
                <a:sym typeface="Verdana Bold Italics"/>
              </a:rPr>
              <a:t>$2,317</a:t>
            </a:r>
          </a:p>
        </p:txBody>
      </p:sp>
      <p:sp>
        <p:nvSpPr>
          <p:cNvPr id="16" name="TextBox 9">
            <a:extLst>
              <a:ext uri="{FF2B5EF4-FFF2-40B4-BE49-F238E27FC236}">
                <a16:creationId xmlns:a16="http://schemas.microsoft.com/office/drawing/2014/main" id="{C204A95A-A0BF-5AA4-64A5-AD7F4C1A5F90}"/>
              </a:ext>
            </a:extLst>
          </p:cNvPr>
          <p:cNvSpPr txBox="1"/>
          <p:nvPr/>
        </p:nvSpPr>
        <p:spPr>
          <a:xfrm>
            <a:off x="2935970" y="6191880"/>
            <a:ext cx="1843018" cy="288990"/>
          </a:xfrm>
          <a:prstGeom prst="rect">
            <a:avLst/>
          </a:prstGeom>
        </p:spPr>
        <p:txBody>
          <a:bodyPr wrap="square" lIns="0" tIns="0" rIns="0" bIns="0" rtlCol="0" anchor="t">
            <a:spAutoFit/>
          </a:bodyPr>
          <a:lstStyle/>
          <a:p>
            <a:pPr algn="ctr">
              <a:lnSpc>
                <a:spcPts val="2623"/>
              </a:lnSpc>
              <a:spcBef>
                <a:spcPct val="0"/>
              </a:spcBef>
            </a:pPr>
            <a:r>
              <a:rPr lang="en-US" sz="1333" b="1" dirty="0">
                <a:latin typeface="Verdana Bold Italics"/>
                <a:ea typeface="Verdana Bold Italics"/>
                <a:cs typeface="Verdana Bold Italics"/>
                <a:sym typeface="Verdana Bold Italics"/>
              </a:rPr>
              <a:t>Total Donations</a:t>
            </a:r>
          </a:p>
        </p:txBody>
      </p:sp>
      <p:sp>
        <p:nvSpPr>
          <p:cNvPr id="5" name="Oval 4">
            <a:extLst>
              <a:ext uri="{FF2B5EF4-FFF2-40B4-BE49-F238E27FC236}">
                <a16:creationId xmlns:a16="http://schemas.microsoft.com/office/drawing/2014/main" id="{E1667B8E-12C3-8111-CD73-6115EB61D32E}"/>
              </a:ext>
            </a:extLst>
          </p:cNvPr>
          <p:cNvSpPr/>
          <p:nvPr/>
        </p:nvSpPr>
        <p:spPr>
          <a:xfrm>
            <a:off x="2811439" y="5686568"/>
            <a:ext cx="2130995" cy="1053894"/>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10" name="Picture 9">
            <a:extLst>
              <a:ext uri="{FF2B5EF4-FFF2-40B4-BE49-F238E27FC236}">
                <a16:creationId xmlns:a16="http://schemas.microsoft.com/office/drawing/2014/main" id="{E9E0E211-81B9-7B64-FBA2-17AC6DAB0F25}"/>
              </a:ext>
            </a:extLst>
          </p:cNvPr>
          <p:cNvPicPr>
            <a:picLocks noChangeAspect="1"/>
          </p:cNvPicPr>
          <p:nvPr/>
        </p:nvPicPr>
        <p:blipFill>
          <a:blip r:embed="rId6"/>
          <a:stretch>
            <a:fillRect/>
          </a:stretch>
        </p:blipFill>
        <p:spPr>
          <a:xfrm>
            <a:off x="7080403" y="1245714"/>
            <a:ext cx="4991012" cy="5580441"/>
          </a:xfrm>
          <a:prstGeom prst="rect">
            <a:avLst/>
          </a:prstGeom>
        </p:spPr>
      </p:pic>
      <p:pic>
        <p:nvPicPr>
          <p:cNvPr id="12" name="Picture 11" descr="A white star and a black background&#10;&#10;AI-generated content may be incorrect.">
            <a:extLst>
              <a:ext uri="{FF2B5EF4-FFF2-40B4-BE49-F238E27FC236}">
                <a16:creationId xmlns:a16="http://schemas.microsoft.com/office/drawing/2014/main" id="{A4CE1181-4799-8387-641C-AFCA50B842CC}"/>
              </a:ext>
            </a:extLst>
          </p:cNvPr>
          <p:cNvPicPr/>
          <p:nvPr/>
        </p:nvPicPr>
        <p:blipFill>
          <a:blip r:embed="rId7">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1250"/>
                                        <p:tgtEl>
                                          <p:spTgt spid="4"/>
                                        </p:tgtEl>
                                      </p:cBhvr>
                                    </p:animEffect>
                                  </p:childTnLst>
                                </p:cTn>
                              </p:par>
                            </p:childTnLst>
                          </p:cTn>
                        </p:par>
                        <p:par>
                          <p:cTn id="8" fill="hold">
                            <p:stCondLst>
                              <p:cond delay="125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5A24641-45B5-63A3-71BD-D46F815542D9}"/>
              </a:ext>
            </a:extLst>
          </p:cNvPr>
          <p:cNvPicPr>
            <a:picLocks noChangeAspect="1"/>
          </p:cNvPicPr>
          <p:nvPr/>
        </p:nvPicPr>
        <p:blipFill>
          <a:blip r:embed="rId3"/>
          <a:srcRect/>
          <a:stretch/>
        </p:blipFill>
        <p:spPr>
          <a:xfrm>
            <a:off x="0" y="0"/>
            <a:ext cx="12192000" cy="6858000"/>
          </a:xfrm>
          <a:prstGeom prst="rect">
            <a:avLst/>
          </a:prstGeom>
        </p:spPr>
      </p:pic>
      <p:grpSp>
        <p:nvGrpSpPr>
          <p:cNvPr id="4" name="Group 4"/>
          <p:cNvGrpSpPr>
            <a:grpSpLocks noChangeAspect="1"/>
          </p:cNvGrpSpPr>
          <p:nvPr/>
        </p:nvGrpSpPr>
        <p:grpSpPr>
          <a:xfrm>
            <a:off x="4864943" y="2220627"/>
            <a:ext cx="2745609" cy="2745609"/>
            <a:chOff x="0" y="0"/>
            <a:chExt cx="4419600" cy="4419600"/>
          </a:xfrm>
        </p:grpSpPr>
        <p:sp>
          <p:nvSpPr>
            <p:cNvPr id="5" name="Freeform 5" descr="A qr code on a white background  AI-generated content may be incorrect."/>
            <p:cNvSpPr/>
            <p:nvPr/>
          </p:nvSpPr>
          <p:spPr>
            <a:xfrm>
              <a:off x="0" y="0"/>
              <a:ext cx="4419600" cy="4419600"/>
            </a:xfrm>
            <a:custGeom>
              <a:avLst/>
              <a:gdLst/>
              <a:ahLst/>
              <a:cxnLst/>
              <a:rect l="l" t="t" r="r" b="b"/>
              <a:pathLst>
                <a:path w="4419600" h="4419600">
                  <a:moveTo>
                    <a:pt x="0" y="0"/>
                  </a:moveTo>
                  <a:lnTo>
                    <a:pt x="4419600" y="0"/>
                  </a:lnTo>
                  <a:lnTo>
                    <a:pt x="4419600" y="4419600"/>
                  </a:lnTo>
                  <a:lnTo>
                    <a:pt x="0" y="4419600"/>
                  </a:lnTo>
                  <a:lnTo>
                    <a:pt x="0" y="0"/>
                  </a:lnTo>
                  <a:close/>
                </a:path>
              </a:pathLst>
            </a:custGeom>
            <a:blipFill>
              <a:blip r:embed="rId4"/>
              <a:stretch>
                <a:fillRect/>
              </a:stretch>
            </a:blipFill>
          </p:spPr>
          <p:txBody>
            <a:bodyPr/>
            <a:lstStyle/>
            <a:p>
              <a:endParaRPr lang="en-US" sz="1200"/>
            </a:p>
          </p:txBody>
        </p:sp>
      </p:grpSp>
      <p:grpSp>
        <p:nvGrpSpPr>
          <p:cNvPr id="6" name="Group 6"/>
          <p:cNvGrpSpPr>
            <a:grpSpLocks noChangeAspect="1"/>
          </p:cNvGrpSpPr>
          <p:nvPr/>
        </p:nvGrpSpPr>
        <p:grpSpPr>
          <a:xfrm>
            <a:off x="6129796" y="3208587"/>
            <a:ext cx="878018" cy="878018"/>
            <a:chOff x="0" y="0"/>
            <a:chExt cx="1986638" cy="1986638"/>
          </a:xfrm>
        </p:grpSpPr>
        <p:sp>
          <p:nvSpPr>
            <p:cNvPr id="7" name="Freeform 7"/>
            <p:cNvSpPr/>
            <p:nvPr/>
          </p:nvSpPr>
          <p:spPr>
            <a:xfrm>
              <a:off x="0" y="0"/>
              <a:ext cx="1986661" cy="1986661"/>
            </a:xfrm>
            <a:custGeom>
              <a:avLst/>
              <a:gdLst/>
              <a:ahLst/>
              <a:cxnLst/>
              <a:rect l="l" t="t" r="r" b="b"/>
              <a:pathLst>
                <a:path w="1986661" h="1986661">
                  <a:moveTo>
                    <a:pt x="0" y="0"/>
                  </a:moveTo>
                  <a:lnTo>
                    <a:pt x="1986661" y="0"/>
                  </a:lnTo>
                  <a:lnTo>
                    <a:pt x="1986661" y="1986661"/>
                  </a:lnTo>
                  <a:lnTo>
                    <a:pt x="0" y="1986661"/>
                  </a:lnTo>
                  <a:lnTo>
                    <a:pt x="0" y="0"/>
                  </a:lnTo>
                  <a:close/>
                </a:path>
              </a:pathLst>
            </a:custGeom>
            <a:blipFill>
              <a:blip r:embed="rId5"/>
              <a:stretch>
                <a:fillRect r="1" b="1"/>
              </a:stretch>
            </a:blipFill>
          </p:spPr>
          <p:txBody>
            <a:bodyPr/>
            <a:lstStyle/>
            <a:p>
              <a:endParaRPr lang="en-US" sz="1200"/>
            </a:p>
          </p:txBody>
        </p:sp>
      </p:grpSp>
      <p:sp>
        <p:nvSpPr>
          <p:cNvPr id="9" name="Freeform 9"/>
          <p:cNvSpPr/>
          <p:nvPr/>
        </p:nvSpPr>
        <p:spPr>
          <a:xfrm>
            <a:off x="887231" y="1655011"/>
            <a:ext cx="3126985" cy="4052478"/>
          </a:xfrm>
          <a:custGeom>
            <a:avLst/>
            <a:gdLst/>
            <a:ahLst/>
            <a:cxnLst/>
            <a:rect l="l" t="t" r="r" b="b"/>
            <a:pathLst>
              <a:path w="4795842" h="6210443">
                <a:moveTo>
                  <a:pt x="0" y="0"/>
                </a:moveTo>
                <a:lnTo>
                  <a:pt x="4795843" y="0"/>
                </a:lnTo>
                <a:lnTo>
                  <a:pt x="4795843" y="6210443"/>
                </a:lnTo>
                <a:lnTo>
                  <a:pt x="0" y="6210443"/>
                </a:lnTo>
                <a:lnTo>
                  <a:pt x="0" y="0"/>
                </a:lnTo>
                <a:close/>
              </a:path>
            </a:pathLst>
          </a:custGeom>
          <a:blipFill>
            <a:blip r:embed="rId6"/>
            <a:stretch>
              <a:fillRect l="-1977" t="-1977"/>
            </a:stretch>
          </a:blipFill>
        </p:spPr>
        <p:txBody>
          <a:bodyPr/>
          <a:lstStyle/>
          <a:p>
            <a:endParaRPr lang="en-US" sz="1200"/>
          </a:p>
        </p:txBody>
      </p:sp>
      <p:grpSp>
        <p:nvGrpSpPr>
          <p:cNvPr id="11" name="Group 11"/>
          <p:cNvGrpSpPr/>
          <p:nvPr/>
        </p:nvGrpSpPr>
        <p:grpSpPr>
          <a:xfrm>
            <a:off x="-131877" y="775390"/>
            <a:ext cx="12184137" cy="747895"/>
            <a:chOff x="-3178440" y="0"/>
            <a:chExt cx="29208188" cy="2673098"/>
          </a:xfrm>
        </p:grpSpPr>
        <p:sp>
          <p:nvSpPr>
            <p:cNvPr id="12" name="Freeform 12"/>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13" name="TextBox 13"/>
            <p:cNvSpPr txBox="1"/>
            <p:nvPr/>
          </p:nvSpPr>
          <p:spPr>
            <a:xfrm>
              <a:off x="-3178440" y="1004318"/>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pic>
        <p:nvPicPr>
          <p:cNvPr id="17" name="Picture 16">
            <a:extLst>
              <a:ext uri="{FF2B5EF4-FFF2-40B4-BE49-F238E27FC236}">
                <a16:creationId xmlns:a16="http://schemas.microsoft.com/office/drawing/2014/main" id="{C0CE10F5-C17A-F628-660E-B99DEA2B075F}"/>
              </a:ext>
            </a:extLst>
          </p:cNvPr>
          <p:cNvPicPr>
            <a:picLocks noChangeAspect="1"/>
          </p:cNvPicPr>
          <p:nvPr/>
        </p:nvPicPr>
        <p:blipFill>
          <a:blip r:embed="rId7"/>
          <a:stretch>
            <a:fillRect/>
          </a:stretch>
        </p:blipFill>
        <p:spPr>
          <a:xfrm>
            <a:off x="8461279" y="1523285"/>
            <a:ext cx="3217900" cy="4140295"/>
          </a:xfrm>
          <a:prstGeom prst="rect">
            <a:avLst/>
          </a:prstGeom>
        </p:spPr>
      </p:pic>
      <p:pic>
        <p:nvPicPr>
          <p:cNvPr id="10" name="Picture 9" descr="A white star and a black background&#10;&#10;AI-generated content may be incorrect.">
            <a:extLst>
              <a:ext uri="{FF2B5EF4-FFF2-40B4-BE49-F238E27FC236}">
                <a16:creationId xmlns:a16="http://schemas.microsoft.com/office/drawing/2014/main" id="{D732EA0E-3468-3A5A-5DCA-CFA6C553E7E0}"/>
              </a:ext>
            </a:extLst>
          </p:cNvPr>
          <p:cNvPicPr/>
          <p:nvPr/>
        </p:nvPicPr>
        <p:blipFill>
          <a:blip r:embed="rId8">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10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1000"/>
                                        <p:tgtEl>
                                          <p:spTgt spid="17"/>
                                        </p:tgtEl>
                                      </p:cBhvr>
                                    </p:animEffect>
                                  </p:childTnLst>
                                </p:cTn>
                              </p:par>
                            </p:childTnLst>
                          </p:cTn>
                        </p:par>
                        <p:par>
                          <p:cTn id="11" fill="hold">
                            <p:stCondLst>
                              <p:cond delay="1000"/>
                            </p:stCondLst>
                            <p:childTnLst>
                              <p:par>
                                <p:cTn id="12" presetID="6"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par>
                                <p:cTn id="15" presetID="6"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8141F-945A-6A46-E8E5-CAC44F14569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AF66EB2-1FEA-44DB-4B0F-CFDD04B04BE5}"/>
              </a:ext>
            </a:extLst>
          </p:cNvPr>
          <p:cNvPicPr>
            <a:picLocks noChangeAspect="1"/>
          </p:cNvPicPr>
          <p:nvPr/>
        </p:nvPicPr>
        <p:blipFill>
          <a:blip r:embed="rId3"/>
          <a:srcRect/>
          <a:stretch/>
        </p:blipFill>
        <p:spPr>
          <a:xfrm>
            <a:off x="0" y="0"/>
            <a:ext cx="12192000" cy="6858000"/>
          </a:xfrm>
          <a:prstGeom prst="rect">
            <a:avLst/>
          </a:prstGeom>
        </p:spPr>
      </p:pic>
      <p:grpSp>
        <p:nvGrpSpPr>
          <p:cNvPr id="11" name="Group 11">
            <a:extLst>
              <a:ext uri="{FF2B5EF4-FFF2-40B4-BE49-F238E27FC236}">
                <a16:creationId xmlns:a16="http://schemas.microsoft.com/office/drawing/2014/main" id="{51CCC815-9D78-B8DB-77F4-9AC402E42E86}"/>
              </a:ext>
            </a:extLst>
          </p:cNvPr>
          <p:cNvGrpSpPr/>
          <p:nvPr/>
        </p:nvGrpSpPr>
        <p:grpSpPr>
          <a:xfrm>
            <a:off x="-91514" y="408208"/>
            <a:ext cx="12143774" cy="1212925"/>
            <a:chOff x="-3081681" y="0"/>
            <a:chExt cx="29111429" cy="2907662"/>
          </a:xfrm>
        </p:grpSpPr>
        <p:sp>
          <p:nvSpPr>
            <p:cNvPr id="12" name="Freeform 12">
              <a:extLst>
                <a:ext uri="{FF2B5EF4-FFF2-40B4-BE49-F238E27FC236}">
                  <a16:creationId xmlns:a16="http://schemas.microsoft.com/office/drawing/2014/main" id="{9502F74F-81E2-4223-F933-08D1C4C12B86}"/>
                </a:ext>
              </a:extLst>
            </p:cNvPr>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13" name="TextBox 13">
              <a:extLst>
                <a:ext uri="{FF2B5EF4-FFF2-40B4-BE49-F238E27FC236}">
                  <a16:creationId xmlns:a16="http://schemas.microsoft.com/office/drawing/2014/main" id="{EDD86E8D-9965-8F04-1A9A-FB5D31252808}"/>
                </a:ext>
              </a:extLst>
            </p:cNvPr>
            <p:cNvSpPr txBox="1"/>
            <p:nvPr/>
          </p:nvSpPr>
          <p:spPr>
            <a:xfrm>
              <a:off x="-3081681" y="1238882"/>
              <a:ext cx="26029745"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pic>
        <p:nvPicPr>
          <p:cNvPr id="10" name="Picture 9">
            <a:extLst>
              <a:ext uri="{FF2B5EF4-FFF2-40B4-BE49-F238E27FC236}">
                <a16:creationId xmlns:a16="http://schemas.microsoft.com/office/drawing/2014/main" id="{0A51AF11-E31B-E166-CCDA-B908AB469047}"/>
              </a:ext>
            </a:extLst>
          </p:cNvPr>
          <p:cNvPicPr>
            <a:picLocks noChangeAspect="1"/>
          </p:cNvPicPr>
          <p:nvPr/>
        </p:nvPicPr>
        <p:blipFill>
          <a:blip r:embed="rId4"/>
          <a:stretch>
            <a:fillRect/>
          </a:stretch>
        </p:blipFill>
        <p:spPr>
          <a:xfrm>
            <a:off x="317717" y="1912645"/>
            <a:ext cx="2167367" cy="2812536"/>
          </a:xfrm>
          <a:prstGeom prst="rect">
            <a:avLst/>
          </a:prstGeom>
        </p:spPr>
      </p:pic>
      <p:sp>
        <p:nvSpPr>
          <p:cNvPr id="14" name="TextBox 13">
            <a:extLst>
              <a:ext uri="{FF2B5EF4-FFF2-40B4-BE49-F238E27FC236}">
                <a16:creationId xmlns:a16="http://schemas.microsoft.com/office/drawing/2014/main" id="{A1F16CC3-1139-E741-BE34-117F61F3FF38}"/>
              </a:ext>
            </a:extLst>
          </p:cNvPr>
          <p:cNvSpPr txBox="1"/>
          <p:nvPr/>
        </p:nvSpPr>
        <p:spPr>
          <a:xfrm>
            <a:off x="5730917" y="1690419"/>
            <a:ext cx="7772399" cy="4402167"/>
          </a:xfrm>
          <a:prstGeom prst="rect">
            <a:avLst/>
          </a:prstGeom>
          <a:noFill/>
        </p:spPr>
        <p:txBody>
          <a:bodyPr wrap="square">
            <a:spAutoFit/>
          </a:bodyPr>
          <a:lstStyle/>
          <a:p>
            <a:r>
              <a:rPr lang="en-US" sz="1867" b="1">
                <a:solidFill>
                  <a:srgbClr val="595959"/>
                </a:solidFill>
                <a:latin typeface="Verdana" panose="020B0604030504040204" pitchFamily="34" charset="0"/>
                <a:ea typeface="Verdana" panose="020B0604030504040204" pitchFamily="34" charset="0"/>
              </a:rPr>
              <a:t>Learn </a:t>
            </a:r>
          </a:p>
          <a:p>
            <a:r>
              <a:rPr lang="en-US" sz="1867">
                <a:solidFill>
                  <a:srgbClr val="595959"/>
                </a:solidFill>
                <a:latin typeface="Verdana" panose="020B0604030504040204" pitchFamily="34" charset="0"/>
                <a:ea typeface="Verdana" panose="020B0604030504040204" pitchFamily="34" charset="0"/>
              </a:rPr>
              <a:t>    Build a connection with your membership</a:t>
            </a:r>
          </a:p>
          <a:p>
            <a:endParaRPr lang="en-US" sz="1867">
              <a:solidFill>
                <a:srgbClr val="595959"/>
              </a:solidFill>
              <a:latin typeface="Verdana" panose="020B0604030504040204" pitchFamily="34" charset="0"/>
              <a:ea typeface="Verdana" panose="020B0604030504040204" pitchFamily="34" charset="0"/>
            </a:endParaRPr>
          </a:p>
          <a:p>
            <a:r>
              <a:rPr lang="en-US" sz="1867" b="1">
                <a:solidFill>
                  <a:srgbClr val="595959"/>
                </a:solidFill>
                <a:latin typeface="Verdana" panose="020B0604030504040204" pitchFamily="34" charset="0"/>
                <a:ea typeface="Verdana" panose="020B0604030504040204" pitchFamily="34" charset="0"/>
              </a:rPr>
              <a:t>Meet </a:t>
            </a:r>
          </a:p>
          <a:p>
            <a:r>
              <a:rPr lang="en-US" sz="1867">
                <a:solidFill>
                  <a:srgbClr val="595959"/>
                </a:solidFill>
                <a:latin typeface="Verdana" panose="020B0604030504040204" pitchFamily="34" charset="0"/>
                <a:ea typeface="Verdana" panose="020B0604030504040204" pitchFamily="34" charset="0"/>
              </a:rPr>
              <a:t>    Set aside specific time to discuss opportunities</a:t>
            </a:r>
          </a:p>
          <a:p>
            <a:endParaRPr lang="en-US" sz="1867">
              <a:solidFill>
                <a:srgbClr val="595959"/>
              </a:solidFill>
              <a:latin typeface="Verdana" panose="020B0604030504040204" pitchFamily="34" charset="0"/>
              <a:ea typeface="Verdana" panose="020B0604030504040204" pitchFamily="34" charset="0"/>
            </a:endParaRPr>
          </a:p>
          <a:p>
            <a:r>
              <a:rPr lang="en-US" sz="1867" b="1">
                <a:solidFill>
                  <a:srgbClr val="595959"/>
                </a:solidFill>
                <a:latin typeface="Verdana" panose="020B0604030504040204" pitchFamily="34" charset="0"/>
                <a:ea typeface="Verdana" panose="020B0604030504040204" pitchFamily="34" charset="0"/>
              </a:rPr>
              <a:t>Explain and Build </a:t>
            </a:r>
          </a:p>
          <a:p>
            <a:r>
              <a:rPr lang="en-US" sz="1867">
                <a:solidFill>
                  <a:srgbClr val="595959"/>
                </a:solidFill>
                <a:latin typeface="Verdana" panose="020B0604030504040204" pitchFamily="34" charset="0"/>
                <a:ea typeface="Verdana" panose="020B0604030504040204" pitchFamily="34" charset="0"/>
              </a:rPr>
              <a:t>    Clearly describe the partnership benefits</a:t>
            </a:r>
          </a:p>
          <a:p>
            <a:endParaRPr lang="en-US" sz="1867">
              <a:solidFill>
                <a:srgbClr val="595959"/>
              </a:solidFill>
              <a:latin typeface="Verdana" panose="020B0604030504040204" pitchFamily="34" charset="0"/>
              <a:ea typeface="Verdana" panose="020B0604030504040204" pitchFamily="34" charset="0"/>
            </a:endParaRPr>
          </a:p>
          <a:p>
            <a:r>
              <a:rPr lang="en-US" sz="1867" b="1">
                <a:solidFill>
                  <a:srgbClr val="595959"/>
                </a:solidFill>
                <a:latin typeface="Verdana" panose="020B0604030504040204" pitchFamily="34" charset="0"/>
                <a:ea typeface="Verdana" panose="020B0604030504040204" pitchFamily="34" charset="0"/>
              </a:rPr>
              <a:t>Promote</a:t>
            </a:r>
          </a:p>
          <a:p>
            <a:r>
              <a:rPr lang="en-US" sz="1867" b="1">
                <a:solidFill>
                  <a:srgbClr val="595959"/>
                </a:solidFill>
                <a:latin typeface="Verdana" panose="020B0604030504040204" pitchFamily="34" charset="0"/>
                <a:ea typeface="Verdana" panose="020B0604030504040204" pitchFamily="34" charset="0"/>
              </a:rPr>
              <a:t>    </a:t>
            </a:r>
            <a:r>
              <a:rPr lang="en-US" sz="1867">
                <a:solidFill>
                  <a:srgbClr val="595959"/>
                </a:solidFill>
                <a:latin typeface="Verdana" panose="020B0604030504040204" pitchFamily="34" charset="0"/>
                <a:ea typeface="Verdana" panose="020B0604030504040204" pitchFamily="34" charset="0"/>
              </a:rPr>
              <a:t>Boost visibility for your sponsor(s) and association</a:t>
            </a:r>
          </a:p>
          <a:p>
            <a:endParaRPr lang="en-US" sz="1867" b="1">
              <a:solidFill>
                <a:srgbClr val="595959"/>
              </a:solidFill>
              <a:latin typeface="Verdana" panose="020B0604030504040204" pitchFamily="34" charset="0"/>
              <a:ea typeface="Verdana" panose="020B0604030504040204" pitchFamily="34" charset="0"/>
            </a:endParaRPr>
          </a:p>
          <a:p>
            <a:r>
              <a:rPr lang="en-US" sz="1867" b="1">
                <a:solidFill>
                  <a:srgbClr val="595959"/>
                </a:solidFill>
                <a:latin typeface="Verdana" panose="020B0604030504040204" pitchFamily="34" charset="0"/>
                <a:ea typeface="Verdana" panose="020B0604030504040204" pitchFamily="34" charset="0"/>
              </a:rPr>
              <a:t>Execute and Evaluate</a:t>
            </a:r>
          </a:p>
          <a:p>
            <a:r>
              <a:rPr lang="en-US" sz="1867">
                <a:solidFill>
                  <a:srgbClr val="595959"/>
                </a:solidFill>
                <a:latin typeface="Verdana" panose="020B0604030504040204" pitchFamily="34" charset="0"/>
                <a:ea typeface="Verdana" panose="020B0604030504040204" pitchFamily="34" charset="0"/>
              </a:rPr>
              <a:t>    Deliver on the agreement, evaluate success </a:t>
            </a:r>
          </a:p>
          <a:p>
            <a:endParaRPr lang="en-US" sz="1867" b="1">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6" name="Picture 15">
            <a:extLst>
              <a:ext uri="{FF2B5EF4-FFF2-40B4-BE49-F238E27FC236}">
                <a16:creationId xmlns:a16="http://schemas.microsoft.com/office/drawing/2014/main" id="{00FE5301-31A9-5DA0-A9E8-25576C73330C}"/>
              </a:ext>
            </a:extLst>
          </p:cNvPr>
          <p:cNvPicPr>
            <a:picLocks noChangeAspect="1"/>
          </p:cNvPicPr>
          <p:nvPr/>
        </p:nvPicPr>
        <p:blipFill>
          <a:blip r:embed="rId5"/>
          <a:stretch>
            <a:fillRect/>
          </a:stretch>
        </p:blipFill>
        <p:spPr>
          <a:xfrm>
            <a:off x="1734438" y="3038293"/>
            <a:ext cx="2136725" cy="2764294"/>
          </a:xfrm>
          <a:prstGeom prst="rect">
            <a:avLst/>
          </a:prstGeom>
        </p:spPr>
      </p:pic>
      <p:pic>
        <p:nvPicPr>
          <p:cNvPr id="18" name="Picture 17">
            <a:extLst>
              <a:ext uri="{FF2B5EF4-FFF2-40B4-BE49-F238E27FC236}">
                <a16:creationId xmlns:a16="http://schemas.microsoft.com/office/drawing/2014/main" id="{CD15EA10-D288-C74F-DABA-477F25A29084}"/>
              </a:ext>
            </a:extLst>
          </p:cNvPr>
          <p:cNvPicPr>
            <a:picLocks noChangeAspect="1"/>
          </p:cNvPicPr>
          <p:nvPr/>
        </p:nvPicPr>
        <p:blipFill>
          <a:blip r:embed="rId6"/>
          <a:stretch>
            <a:fillRect/>
          </a:stretch>
        </p:blipFill>
        <p:spPr>
          <a:xfrm>
            <a:off x="3388453" y="4078254"/>
            <a:ext cx="1949161" cy="2523769"/>
          </a:xfrm>
          <a:prstGeom prst="rect">
            <a:avLst/>
          </a:prstGeom>
        </p:spPr>
      </p:pic>
      <p:sp>
        <p:nvSpPr>
          <p:cNvPr id="19" name="TextBox 8">
            <a:extLst>
              <a:ext uri="{FF2B5EF4-FFF2-40B4-BE49-F238E27FC236}">
                <a16:creationId xmlns:a16="http://schemas.microsoft.com/office/drawing/2014/main" id="{2F145CEA-D4F0-8EEA-6287-2AAEEF2A73F6}"/>
              </a:ext>
            </a:extLst>
          </p:cNvPr>
          <p:cNvSpPr txBox="1"/>
          <p:nvPr/>
        </p:nvSpPr>
        <p:spPr>
          <a:xfrm>
            <a:off x="-2020983" y="6144345"/>
            <a:ext cx="4506067" cy="371897"/>
          </a:xfrm>
          <a:prstGeom prst="rect">
            <a:avLst/>
          </a:prstGeom>
        </p:spPr>
        <p:txBody>
          <a:bodyPr lIns="0" tIns="0" rIns="0" bIns="0" rtlCol="0" anchor="t">
            <a:spAutoFit/>
          </a:bodyPr>
          <a:lstStyle/>
          <a:p>
            <a:pPr algn="r">
              <a:lnSpc>
                <a:spcPts val="2875"/>
              </a:lnSpc>
              <a:spcBef>
                <a:spcPct val="0"/>
              </a:spcBef>
            </a:pPr>
            <a:r>
              <a:rPr lang="en-US" sz="2663" i="1" dirty="0">
                <a:solidFill>
                  <a:srgbClr val="595959"/>
                </a:solidFill>
                <a:latin typeface="Verdana Italics"/>
                <a:ea typeface="Verdana Italics"/>
                <a:cs typeface="Verdana Italics"/>
                <a:sym typeface="Verdana Italics"/>
              </a:rPr>
              <a:t>Sponsorships</a:t>
            </a:r>
          </a:p>
        </p:txBody>
      </p:sp>
      <p:pic>
        <p:nvPicPr>
          <p:cNvPr id="5" name="Picture 4" descr="A white star and a black background&#10;&#10;AI-generated content may be incorrect.">
            <a:extLst>
              <a:ext uri="{FF2B5EF4-FFF2-40B4-BE49-F238E27FC236}">
                <a16:creationId xmlns:a16="http://schemas.microsoft.com/office/drawing/2014/main" id="{66770C28-3723-9A0A-5062-A403A64CB2DE}"/>
              </a:ext>
            </a:extLst>
          </p:cNvPr>
          <p:cNvPicPr/>
          <p:nvPr/>
        </p:nvPicPr>
        <p:blipFill>
          <a:blip r:embed="rId7">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extLst>
      <p:ext uri="{BB962C8B-B14F-4D97-AF65-F5344CB8AC3E}">
        <p14:creationId xmlns:p14="http://schemas.microsoft.com/office/powerpoint/2010/main" val="92279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750"/>
                                        <p:tgtEl>
                                          <p:spTgt spid="16"/>
                                        </p:tgtEl>
                                      </p:cBhvr>
                                    </p:animEffect>
                                    <p:anim calcmode="lin" valueType="num">
                                      <p:cBhvr>
                                        <p:cTn id="14" dur="750" fill="hold"/>
                                        <p:tgtEl>
                                          <p:spTgt spid="16"/>
                                        </p:tgtEl>
                                        <p:attrNameLst>
                                          <p:attrName>ppt_x</p:attrName>
                                        </p:attrNameLst>
                                      </p:cBhvr>
                                      <p:tavLst>
                                        <p:tav tm="0">
                                          <p:val>
                                            <p:strVal val="#ppt_x"/>
                                          </p:val>
                                        </p:tav>
                                        <p:tav tm="100000">
                                          <p:val>
                                            <p:strVal val="#ppt_x"/>
                                          </p:val>
                                        </p:tav>
                                      </p:tavLst>
                                    </p:anim>
                                    <p:anim calcmode="lin" valueType="num">
                                      <p:cBhvr>
                                        <p:cTn id="15" dur="75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750"/>
                                        <p:tgtEl>
                                          <p:spTgt spid="18"/>
                                        </p:tgtEl>
                                      </p:cBhvr>
                                    </p:animEffect>
                                    <p:anim calcmode="lin" valueType="num">
                                      <p:cBhvr>
                                        <p:cTn id="20" dur="750" fill="hold"/>
                                        <p:tgtEl>
                                          <p:spTgt spid="18"/>
                                        </p:tgtEl>
                                        <p:attrNameLst>
                                          <p:attrName>ppt_x</p:attrName>
                                        </p:attrNameLst>
                                      </p:cBhvr>
                                      <p:tavLst>
                                        <p:tav tm="0">
                                          <p:val>
                                            <p:strVal val="#ppt_x"/>
                                          </p:val>
                                        </p:tav>
                                        <p:tav tm="100000">
                                          <p:val>
                                            <p:strVal val="#ppt_x"/>
                                          </p:val>
                                        </p:tav>
                                      </p:tavLst>
                                    </p:anim>
                                    <p:anim calcmode="lin" valueType="num">
                                      <p:cBhvr>
                                        <p:cTn id="21" dur="750" fill="hold"/>
                                        <p:tgtEl>
                                          <p:spTgt spid="18"/>
                                        </p:tgtEl>
                                        <p:attrNameLst>
                                          <p:attrName>ppt_y</p:attrName>
                                        </p:attrNameLst>
                                      </p:cBhvr>
                                      <p:tavLst>
                                        <p:tav tm="0">
                                          <p:val>
                                            <p:strVal val="#ppt_y+.1"/>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4">
                                            <p:txEl>
                                              <p:pRg st="0" end="0"/>
                                            </p:txEl>
                                          </p:spTgt>
                                        </p:tgtEl>
                                        <p:attrNameLst>
                                          <p:attrName>style.visibility</p:attrName>
                                        </p:attrNameLst>
                                      </p:cBhvr>
                                      <p:to>
                                        <p:strVal val="visible"/>
                                      </p:to>
                                    </p:set>
                                    <p:anim calcmode="lin" valueType="num">
                                      <p:cBhvr additive="base">
                                        <p:cTn id="24"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4">
                                            <p:txEl>
                                              <p:pRg st="0" end="0"/>
                                            </p:txEl>
                                          </p:spTgt>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 calcmode="lin" valueType="num">
                                      <p:cBhvr additive="base">
                                        <p:cTn id="28" dur="500" fill="hold"/>
                                        <p:tgtEl>
                                          <p:spTgt spid="14">
                                            <p:txEl>
                                              <p:pRg st="3" end="3"/>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14">
                                            <p:txEl>
                                              <p:pRg st="3" end="3"/>
                                            </p:txEl>
                                          </p:spTgt>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 calcmode="lin" valueType="num">
                                      <p:cBhvr additive="base">
                                        <p:cTn id="32" dur="500" fill="hold"/>
                                        <p:tgtEl>
                                          <p:spTgt spid="14">
                                            <p:txEl>
                                              <p:pRg st="6" end="6"/>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14">
                                            <p:txEl>
                                              <p:pRg st="6" end="6"/>
                                            </p:txEl>
                                          </p:spTgt>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4">
                                            <p:txEl>
                                              <p:pRg st="9" end="9"/>
                                            </p:txEl>
                                          </p:spTgt>
                                        </p:tgtEl>
                                        <p:attrNameLst>
                                          <p:attrName>style.visibility</p:attrName>
                                        </p:attrNameLst>
                                      </p:cBhvr>
                                      <p:to>
                                        <p:strVal val="visible"/>
                                      </p:to>
                                    </p:set>
                                    <p:anim calcmode="lin" valueType="num">
                                      <p:cBhvr additive="base">
                                        <p:cTn id="36" dur="500" fill="hold"/>
                                        <p:tgtEl>
                                          <p:spTgt spid="14">
                                            <p:txEl>
                                              <p:pRg st="9" end="9"/>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14">
                                            <p:txEl>
                                              <p:pRg st="9" end="9"/>
                                            </p:txEl>
                                          </p:spTgt>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4">
                                            <p:txEl>
                                              <p:pRg st="12" end="12"/>
                                            </p:txEl>
                                          </p:spTgt>
                                        </p:tgtEl>
                                        <p:attrNameLst>
                                          <p:attrName>style.visibility</p:attrName>
                                        </p:attrNameLst>
                                      </p:cBhvr>
                                      <p:to>
                                        <p:strVal val="visible"/>
                                      </p:to>
                                    </p:set>
                                    <p:anim calcmode="lin" valueType="num">
                                      <p:cBhvr additive="base">
                                        <p:cTn id="40" dur="500" fill="hold"/>
                                        <p:tgtEl>
                                          <p:spTgt spid="14">
                                            <p:txEl>
                                              <p:pRg st="12" end="12"/>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14">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14">
                                            <p:txEl>
                                              <p:pRg st="1" end="1"/>
                                            </p:txEl>
                                          </p:spTgt>
                                        </p:tgtEl>
                                        <p:attrNameLst>
                                          <p:attrName>style.visibility</p:attrName>
                                        </p:attrNameLst>
                                      </p:cBhvr>
                                      <p:to>
                                        <p:strVal val="visible"/>
                                      </p:to>
                                    </p:set>
                                    <p:anim calcmode="lin" valueType="num">
                                      <p:cBhvr additive="base">
                                        <p:cTn id="46" dur="500" fill="hold"/>
                                        <p:tgtEl>
                                          <p:spTgt spid="14">
                                            <p:txEl>
                                              <p:pRg st="1" end="1"/>
                                            </p:txEl>
                                          </p:spTgt>
                                        </p:tgtEl>
                                        <p:attrNameLst>
                                          <p:attrName>ppt_x</p:attrName>
                                        </p:attrNameLst>
                                      </p:cBhvr>
                                      <p:tavLst>
                                        <p:tav tm="0">
                                          <p:val>
                                            <p:strVal val="1+#ppt_w/2"/>
                                          </p:val>
                                        </p:tav>
                                        <p:tav tm="100000">
                                          <p:val>
                                            <p:strVal val="#ppt_x"/>
                                          </p:val>
                                        </p:tav>
                                      </p:tavLst>
                                    </p:anim>
                                    <p:anim calcmode="lin" valueType="num">
                                      <p:cBhvr additive="base">
                                        <p:cTn id="47" dur="500" fill="hold"/>
                                        <p:tgtEl>
                                          <p:spTgt spid="14">
                                            <p:txEl>
                                              <p:pRg st="1" end="1"/>
                                            </p:txEl>
                                          </p:spTgt>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14">
                                            <p:txEl>
                                              <p:pRg st="4" end="4"/>
                                            </p:txEl>
                                          </p:spTgt>
                                        </p:tgtEl>
                                        <p:attrNameLst>
                                          <p:attrName>style.visibility</p:attrName>
                                        </p:attrNameLst>
                                      </p:cBhvr>
                                      <p:to>
                                        <p:strVal val="visible"/>
                                      </p:to>
                                    </p:set>
                                    <p:anim calcmode="lin" valueType="num">
                                      <p:cBhvr additive="base">
                                        <p:cTn id="50" dur="500" fill="hold"/>
                                        <p:tgtEl>
                                          <p:spTgt spid="14">
                                            <p:txEl>
                                              <p:pRg st="4" end="4"/>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14">
                                            <p:txEl>
                                              <p:pRg st="4" end="4"/>
                                            </p:txEl>
                                          </p:spTgt>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4">
                                            <p:txEl>
                                              <p:pRg st="7" end="7"/>
                                            </p:txEl>
                                          </p:spTgt>
                                        </p:tgtEl>
                                        <p:attrNameLst>
                                          <p:attrName>style.visibility</p:attrName>
                                        </p:attrNameLst>
                                      </p:cBhvr>
                                      <p:to>
                                        <p:strVal val="visible"/>
                                      </p:to>
                                    </p:set>
                                    <p:anim calcmode="lin" valueType="num">
                                      <p:cBhvr additive="base">
                                        <p:cTn id="54" dur="500" fill="hold"/>
                                        <p:tgtEl>
                                          <p:spTgt spid="14">
                                            <p:txEl>
                                              <p:pRg st="7" end="7"/>
                                            </p:txEl>
                                          </p:spTgt>
                                        </p:tgtEl>
                                        <p:attrNameLst>
                                          <p:attrName>ppt_x</p:attrName>
                                        </p:attrNameLst>
                                      </p:cBhvr>
                                      <p:tavLst>
                                        <p:tav tm="0">
                                          <p:val>
                                            <p:strVal val="1+#ppt_w/2"/>
                                          </p:val>
                                        </p:tav>
                                        <p:tav tm="100000">
                                          <p:val>
                                            <p:strVal val="#ppt_x"/>
                                          </p:val>
                                        </p:tav>
                                      </p:tavLst>
                                    </p:anim>
                                    <p:anim calcmode="lin" valueType="num">
                                      <p:cBhvr additive="base">
                                        <p:cTn id="55" dur="500" fill="hold"/>
                                        <p:tgtEl>
                                          <p:spTgt spid="14">
                                            <p:txEl>
                                              <p:pRg st="7" end="7"/>
                                            </p:txEl>
                                          </p:spTgt>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14">
                                            <p:txEl>
                                              <p:pRg st="10" end="10"/>
                                            </p:txEl>
                                          </p:spTgt>
                                        </p:tgtEl>
                                        <p:attrNameLst>
                                          <p:attrName>style.visibility</p:attrName>
                                        </p:attrNameLst>
                                      </p:cBhvr>
                                      <p:to>
                                        <p:strVal val="visible"/>
                                      </p:to>
                                    </p:set>
                                    <p:anim calcmode="lin" valueType="num">
                                      <p:cBhvr additive="base">
                                        <p:cTn id="58" dur="500" fill="hold"/>
                                        <p:tgtEl>
                                          <p:spTgt spid="14">
                                            <p:txEl>
                                              <p:pRg st="10" end="10"/>
                                            </p:txEl>
                                          </p:spTgt>
                                        </p:tgtEl>
                                        <p:attrNameLst>
                                          <p:attrName>ppt_x</p:attrName>
                                        </p:attrNameLst>
                                      </p:cBhvr>
                                      <p:tavLst>
                                        <p:tav tm="0">
                                          <p:val>
                                            <p:strVal val="1+#ppt_w/2"/>
                                          </p:val>
                                        </p:tav>
                                        <p:tav tm="100000">
                                          <p:val>
                                            <p:strVal val="#ppt_x"/>
                                          </p:val>
                                        </p:tav>
                                      </p:tavLst>
                                    </p:anim>
                                    <p:anim calcmode="lin" valueType="num">
                                      <p:cBhvr additive="base">
                                        <p:cTn id="59" dur="500" fill="hold"/>
                                        <p:tgtEl>
                                          <p:spTgt spid="14">
                                            <p:txEl>
                                              <p:pRg st="10" end="10"/>
                                            </p:txEl>
                                          </p:spTgt>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14">
                                            <p:txEl>
                                              <p:pRg st="13" end="13"/>
                                            </p:txEl>
                                          </p:spTgt>
                                        </p:tgtEl>
                                        <p:attrNameLst>
                                          <p:attrName>style.visibility</p:attrName>
                                        </p:attrNameLst>
                                      </p:cBhvr>
                                      <p:to>
                                        <p:strVal val="visible"/>
                                      </p:to>
                                    </p:set>
                                    <p:anim calcmode="lin" valueType="num">
                                      <p:cBhvr additive="base">
                                        <p:cTn id="62" dur="500" fill="hold"/>
                                        <p:tgtEl>
                                          <p:spTgt spid="14">
                                            <p:txEl>
                                              <p:pRg st="13" end="13"/>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14">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E95D0-0B6B-F281-C9E7-9E8EC366E88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C1E14BF-9FA1-BA7C-097A-47C195AEBEF8}"/>
              </a:ext>
            </a:extLst>
          </p:cNvPr>
          <p:cNvPicPr>
            <a:picLocks noChangeAspect="1"/>
          </p:cNvPicPr>
          <p:nvPr/>
        </p:nvPicPr>
        <p:blipFill>
          <a:blip r:embed="rId3"/>
          <a:srcRect/>
          <a:stretch/>
        </p:blipFill>
        <p:spPr>
          <a:xfrm>
            <a:off x="0" y="0"/>
            <a:ext cx="12192000" cy="6858000"/>
          </a:xfrm>
          <a:prstGeom prst="rect">
            <a:avLst/>
          </a:prstGeom>
        </p:spPr>
      </p:pic>
      <p:grpSp>
        <p:nvGrpSpPr>
          <p:cNvPr id="6" name="Group 6">
            <a:extLst>
              <a:ext uri="{FF2B5EF4-FFF2-40B4-BE49-F238E27FC236}">
                <a16:creationId xmlns:a16="http://schemas.microsoft.com/office/drawing/2014/main" id="{EFB3B653-3D48-1285-711A-F5ECA39D6AE6}"/>
              </a:ext>
            </a:extLst>
          </p:cNvPr>
          <p:cNvGrpSpPr/>
          <p:nvPr/>
        </p:nvGrpSpPr>
        <p:grpSpPr>
          <a:xfrm>
            <a:off x="0" y="706050"/>
            <a:ext cx="11165193" cy="950465"/>
            <a:chOff x="-2862303" y="713996"/>
            <a:chExt cx="26765543" cy="2278485"/>
          </a:xfrm>
        </p:grpSpPr>
        <p:sp>
          <p:nvSpPr>
            <p:cNvPr id="7" name="Freeform 7">
              <a:extLst>
                <a:ext uri="{FF2B5EF4-FFF2-40B4-BE49-F238E27FC236}">
                  <a16:creationId xmlns:a16="http://schemas.microsoft.com/office/drawing/2014/main" id="{E9B6DED0-B141-AC00-8BE9-CDCC18904897}"/>
                </a:ext>
              </a:extLst>
            </p:cNvPr>
            <p:cNvSpPr/>
            <p:nvPr/>
          </p:nvSpPr>
          <p:spPr>
            <a:xfrm>
              <a:off x="-2126509" y="1266551"/>
              <a:ext cx="26029749"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8" name="TextBox 8">
              <a:extLst>
                <a:ext uri="{FF2B5EF4-FFF2-40B4-BE49-F238E27FC236}">
                  <a16:creationId xmlns:a16="http://schemas.microsoft.com/office/drawing/2014/main" id="{D6BCB4B2-EBC7-1468-0E03-80C5A0A94323}"/>
                </a:ext>
              </a:extLst>
            </p:cNvPr>
            <p:cNvSpPr txBox="1"/>
            <p:nvPr/>
          </p:nvSpPr>
          <p:spPr>
            <a:xfrm>
              <a:off x="-2862303" y="713996"/>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pic>
        <p:nvPicPr>
          <p:cNvPr id="12" name="Picture 11">
            <a:extLst>
              <a:ext uri="{FF2B5EF4-FFF2-40B4-BE49-F238E27FC236}">
                <a16:creationId xmlns:a16="http://schemas.microsoft.com/office/drawing/2014/main" id="{237CDB19-3DE2-AF25-9CF3-20B448636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2870" y="1296531"/>
            <a:ext cx="5946259" cy="7695158"/>
          </a:xfrm>
          <a:prstGeom prst="rect">
            <a:avLst/>
          </a:prstGeom>
        </p:spPr>
      </p:pic>
      <p:pic>
        <p:nvPicPr>
          <p:cNvPr id="3" name="Picture 2" descr="A white star and a black background&#10;&#10;AI-generated content may be incorrect.">
            <a:extLst>
              <a:ext uri="{FF2B5EF4-FFF2-40B4-BE49-F238E27FC236}">
                <a16:creationId xmlns:a16="http://schemas.microsoft.com/office/drawing/2014/main" id="{5AA40B88-249A-B6B9-F97E-017E272F66C8}"/>
              </a:ext>
            </a:extLst>
          </p:cNvPr>
          <p:cNvPicPr/>
          <p:nvPr/>
        </p:nvPicPr>
        <p:blipFill>
          <a:blip r:embed="rId5">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extLst>
      <p:ext uri="{BB962C8B-B14F-4D97-AF65-F5344CB8AC3E}">
        <p14:creationId xmlns:p14="http://schemas.microsoft.com/office/powerpoint/2010/main" val="152028635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EC25E-CCF6-B1F9-E29C-F2F80BA4483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01D76CA-87F5-5BEE-6B62-03DC06EEE8F4}"/>
              </a:ext>
            </a:extLst>
          </p:cNvPr>
          <p:cNvPicPr>
            <a:picLocks noChangeAspect="1"/>
          </p:cNvPicPr>
          <p:nvPr/>
        </p:nvPicPr>
        <p:blipFill>
          <a:blip r:embed="rId3"/>
          <a:srcRect/>
          <a:stretch/>
        </p:blipFill>
        <p:spPr>
          <a:xfrm>
            <a:off x="0" y="0"/>
            <a:ext cx="12192000" cy="6858000"/>
          </a:xfrm>
          <a:prstGeom prst="rect">
            <a:avLst/>
          </a:prstGeom>
        </p:spPr>
      </p:pic>
      <p:grpSp>
        <p:nvGrpSpPr>
          <p:cNvPr id="11" name="Group 11">
            <a:extLst>
              <a:ext uri="{FF2B5EF4-FFF2-40B4-BE49-F238E27FC236}">
                <a16:creationId xmlns:a16="http://schemas.microsoft.com/office/drawing/2014/main" id="{6CDF2951-B827-B0E7-1FA9-E2655DE5021E}"/>
              </a:ext>
            </a:extLst>
          </p:cNvPr>
          <p:cNvGrpSpPr/>
          <p:nvPr/>
        </p:nvGrpSpPr>
        <p:grpSpPr>
          <a:xfrm>
            <a:off x="150277" y="408208"/>
            <a:ext cx="11901983" cy="1112899"/>
            <a:chOff x="-2502052" y="0"/>
            <a:chExt cx="28531800" cy="2667877"/>
          </a:xfrm>
        </p:grpSpPr>
        <p:sp>
          <p:nvSpPr>
            <p:cNvPr id="12" name="Freeform 12">
              <a:extLst>
                <a:ext uri="{FF2B5EF4-FFF2-40B4-BE49-F238E27FC236}">
                  <a16:creationId xmlns:a16="http://schemas.microsoft.com/office/drawing/2014/main" id="{089A99EA-399B-B27B-C95C-04B1D4AC3C57}"/>
                </a:ext>
              </a:extLst>
            </p:cNvPr>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13" name="TextBox 13">
              <a:extLst>
                <a:ext uri="{FF2B5EF4-FFF2-40B4-BE49-F238E27FC236}">
                  <a16:creationId xmlns:a16="http://schemas.microsoft.com/office/drawing/2014/main" id="{CBFE340C-ED57-C38E-0F1A-4C78A3A772AC}"/>
                </a:ext>
              </a:extLst>
            </p:cNvPr>
            <p:cNvSpPr txBox="1"/>
            <p:nvPr/>
          </p:nvSpPr>
          <p:spPr>
            <a:xfrm>
              <a:off x="-2502052" y="999097"/>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pic>
        <p:nvPicPr>
          <p:cNvPr id="8" name="Picture 4">
            <a:extLst>
              <a:ext uri="{FF2B5EF4-FFF2-40B4-BE49-F238E27FC236}">
                <a16:creationId xmlns:a16="http://schemas.microsoft.com/office/drawing/2014/main" id="{659CA99F-3ADB-7828-817F-285B5A8FC1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98954">
            <a:off x="9185526" y="1593857"/>
            <a:ext cx="3049629" cy="3049629"/>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88D0CCA2-1B53-CEAE-949F-CF376CE3DAC4}"/>
              </a:ext>
            </a:extLst>
          </p:cNvPr>
          <p:cNvSpPr txBox="1">
            <a:spLocks/>
          </p:cNvSpPr>
          <p:nvPr/>
        </p:nvSpPr>
        <p:spPr>
          <a:xfrm>
            <a:off x="1148703" y="1856593"/>
            <a:ext cx="3505200" cy="48002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i="1">
                <a:solidFill>
                  <a:schemeClr val="tx1">
                    <a:lumMod val="65000"/>
                    <a:lumOff val="35000"/>
                  </a:schemeClr>
                </a:solidFill>
                <a:latin typeface="Verdana" panose="020B0604030504040204" pitchFamily="34" charset="0"/>
                <a:ea typeface="Verdana" panose="020B0604030504040204" pitchFamily="34" charset="0"/>
              </a:rPr>
              <a:t>What to </a:t>
            </a:r>
            <a:r>
              <a:rPr lang="en-US" sz="2667" b="1" i="1">
                <a:solidFill>
                  <a:schemeClr val="tx1">
                    <a:lumMod val="65000"/>
                    <a:lumOff val="35000"/>
                  </a:schemeClr>
                </a:solidFill>
                <a:latin typeface="Verdana" panose="020B0604030504040204" pitchFamily="34" charset="0"/>
                <a:ea typeface="Verdana" panose="020B0604030504040204" pitchFamily="34" charset="0"/>
              </a:rPr>
              <a:t>ask</a:t>
            </a:r>
            <a:r>
              <a:rPr lang="en-US" sz="2400" b="1" i="1">
                <a:solidFill>
                  <a:schemeClr val="tx1">
                    <a:lumMod val="65000"/>
                    <a:lumOff val="35000"/>
                  </a:schemeClr>
                </a:solidFill>
                <a:latin typeface="Verdana" panose="020B0604030504040204" pitchFamily="34" charset="0"/>
                <a:ea typeface="Verdana" panose="020B0604030504040204" pitchFamily="34" charset="0"/>
              </a:rPr>
              <a:t> for?</a:t>
            </a:r>
          </a:p>
        </p:txBody>
      </p:sp>
      <p:sp>
        <p:nvSpPr>
          <p:cNvPr id="16" name="TextBox 15">
            <a:extLst>
              <a:ext uri="{FF2B5EF4-FFF2-40B4-BE49-F238E27FC236}">
                <a16:creationId xmlns:a16="http://schemas.microsoft.com/office/drawing/2014/main" id="{5B217A94-66BC-5CB8-C401-CA3F8F0C491C}"/>
              </a:ext>
            </a:extLst>
          </p:cNvPr>
          <p:cNvSpPr txBox="1"/>
          <p:nvPr/>
        </p:nvSpPr>
        <p:spPr>
          <a:xfrm>
            <a:off x="2725219" y="3392798"/>
            <a:ext cx="3284321" cy="954300"/>
          </a:xfrm>
          <a:prstGeom prst="rect">
            <a:avLst/>
          </a:prstGeom>
          <a:noFill/>
        </p:spPr>
        <p:txBody>
          <a:bodyPr wrap="square">
            <a:spAutoFit/>
          </a:bodyPr>
          <a:lstStyle/>
          <a:p>
            <a:r>
              <a:rPr lang="en-US" sz="1867" b="1">
                <a:solidFill>
                  <a:schemeClr val="tx1">
                    <a:lumMod val="65000"/>
                    <a:lumOff val="35000"/>
                  </a:schemeClr>
                </a:solidFill>
                <a:latin typeface="Verdana" panose="020B0604030504040204" pitchFamily="34" charset="0"/>
                <a:ea typeface="Verdana" panose="020B0604030504040204" pitchFamily="34" charset="0"/>
              </a:rPr>
              <a:t>Meals/catering </a:t>
            </a:r>
          </a:p>
          <a:p>
            <a:endParaRPr lang="en-US" sz="1867">
              <a:solidFill>
                <a:schemeClr val="tx1">
                  <a:lumMod val="65000"/>
                  <a:lumOff val="35000"/>
                </a:schemeClr>
              </a:solidFill>
            </a:endParaRPr>
          </a:p>
          <a:p>
            <a:r>
              <a:rPr lang="en-US" sz="1867" b="1">
                <a:solidFill>
                  <a:schemeClr val="tx1">
                    <a:lumMod val="65000"/>
                    <a:lumOff val="35000"/>
                  </a:schemeClr>
                </a:solidFill>
                <a:latin typeface="Verdana" panose="020B0604030504040204" pitchFamily="34" charset="0"/>
                <a:ea typeface="Verdana" panose="020B0604030504040204" pitchFamily="34" charset="0"/>
              </a:rPr>
              <a:t>Raffle items</a:t>
            </a:r>
          </a:p>
        </p:txBody>
      </p:sp>
      <p:grpSp>
        <p:nvGrpSpPr>
          <p:cNvPr id="25" name="Group 24">
            <a:extLst>
              <a:ext uri="{FF2B5EF4-FFF2-40B4-BE49-F238E27FC236}">
                <a16:creationId xmlns:a16="http://schemas.microsoft.com/office/drawing/2014/main" id="{90A2E80A-DA80-2E46-F1D0-F49684156454}"/>
              </a:ext>
            </a:extLst>
          </p:cNvPr>
          <p:cNvGrpSpPr/>
          <p:nvPr/>
        </p:nvGrpSpPr>
        <p:grpSpPr>
          <a:xfrm rot="1966546">
            <a:off x="8844601" y="2906164"/>
            <a:ext cx="1424479" cy="694162"/>
            <a:chOff x="11221715" y="6374912"/>
            <a:chExt cx="2136718" cy="1041243"/>
          </a:xfrm>
        </p:grpSpPr>
        <p:pic>
          <p:nvPicPr>
            <p:cNvPr id="19" name="Picture 6">
              <a:extLst>
                <a:ext uri="{FF2B5EF4-FFF2-40B4-BE49-F238E27FC236}">
                  <a16:creationId xmlns:a16="http://schemas.microsoft.com/office/drawing/2014/main" id="{12C9F5A0-C0E1-A23E-84BF-9B0D73FE3D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21715" y="6374912"/>
              <a:ext cx="2136718" cy="104124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A star with a red white and blue star and text&#10;&#10;AI-generated content may be incorrect.">
              <a:extLst>
                <a:ext uri="{FF2B5EF4-FFF2-40B4-BE49-F238E27FC236}">
                  <a16:creationId xmlns:a16="http://schemas.microsoft.com/office/drawing/2014/main" id="{6F2B9127-8F59-3E83-EAE6-2721B2A188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99497" y="6627442"/>
              <a:ext cx="754503" cy="601068"/>
            </a:xfrm>
            <a:prstGeom prst="rect">
              <a:avLst/>
            </a:prstGeom>
          </p:spPr>
        </p:pic>
      </p:grpSp>
      <p:grpSp>
        <p:nvGrpSpPr>
          <p:cNvPr id="34" name="Group 33">
            <a:extLst>
              <a:ext uri="{FF2B5EF4-FFF2-40B4-BE49-F238E27FC236}">
                <a16:creationId xmlns:a16="http://schemas.microsoft.com/office/drawing/2014/main" id="{C98ED6AF-ABB9-611A-00FD-EDC143CC219F}"/>
              </a:ext>
            </a:extLst>
          </p:cNvPr>
          <p:cNvGrpSpPr/>
          <p:nvPr/>
        </p:nvGrpSpPr>
        <p:grpSpPr>
          <a:xfrm rot="928484">
            <a:off x="6947535" y="1782514"/>
            <a:ext cx="2172960" cy="2424608"/>
            <a:chOff x="9973405" y="1886794"/>
            <a:chExt cx="3170595" cy="3475858"/>
          </a:xfrm>
        </p:grpSpPr>
        <p:pic>
          <p:nvPicPr>
            <p:cNvPr id="28" name="Picture 10">
              <a:extLst>
                <a:ext uri="{FF2B5EF4-FFF2-40B4-BE49-F238E27FC236}">
                  <a16:creationId xmlns:a16="http://schemas.microsoft.com/office/drawing/2014/main" id="{180D320B-C684-63F9-8FB1-B1E0B93BB1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217511">
              <a:off x="9973405" y="1886794"/>
              <a:ext cx="3170595" cy="34758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descr="A star with a red white and blue star and text&#10;&#10;AI-generated content may be incorrect.">
              <a:extLst>
                <a:ext uri="{FF2B5EF4-FFF2-40B4-BE49-F238E27FC236}">
                  <a16:creationId xmlns:a16="http://schemas.microsoft.com/office/drawing/2014/main" id="{6DFC8D3C-2AA5-143F-A513-56CC0D9659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248575">
              <a:off x="10891564" y="2685476"/>
              <a:ext cx="1142421" cy="886583"/>
            </a:xfrm>
            <a:prstGeom prst="rect">
              <a:avLst/>
            </a:prstGeom>
          </p:spPr>
        </p:pic>
      </p:grpSp>
      <p:grpSp>
        <p:nvGrpSpPr>
          <p:cNvPr id="40" name="Group 39">
            <a:extLst>
              <a:ext uri="{FF2B5EF4-FFF2-40B4-BE49-F238E27FC236}">
                <a16:creationId xmlns:a16="http://schemas.microsoft.com/office/drawing/2014/main" id="{18802C3C-B998-780A-28CD-3CD1435C931D}"/>
              </a:ext>
            </a:extLst>
          </p:cNvPr>
          <p:cNvGrpSpPr/>
          <p:nvPr/>
        </p:nvGrpSpPr>
        <p:grpSpPr>
          <a:xfrm>
            <a:off x="4868675" y="3573722"/>
            <a:ext cx="3284321" cy="3169203"/>
            <a:chOff x="5566320" y="5594975"/>
            <a:chExt cx="4864141" cy="4753805"/>
          </a:xfrm>
        </p:grpSpPr>
        <p:pic>
          <p:nvPicPr>
            <p:cNvPr id="31" name="Picture 14">
              <a:extLst>
                <a:ext uri="{FF2B5EF4-FFF2-40B4-BE49-F238E27FC236}">
                  <a16:creationId xmlns:a16="http://schemas.microsoft.com/office/drawing/2014/main" id="{4679C982-79C1-2817-6C46-19934EB1D7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544203">
              <a:off x="5566320" y="5594975"/>
              <a:ext cx="4864141" cy="475380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A grey star with a bird in the middle&#10;&#10;AI-generated content may be incorrect.">
              <a:extLst>
                <a:ext uri="{FF2B5EF4-FFF2-40B4-BE49-F238E27FC236}">
                  <a16:creationId xmlns:a16="http://schemas.microsoft.com/office/drawing/2014/main" id="{0C6ABD35-58AF-9A5D-A10A-7E908BEFB32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539940">
              <a:off x="7423066" y="7600697"/>
              <a:ext cx="923627" cy="859331"/>
            </a:xfrm>
            <a:prstGeom prst="rect">
              <a:avLst/>
            </a:prstGeom>
          </p:spPr>
        </p:pic>
      </p:grpSp>
      <p:pic>
        <p:nvPicPr>
          <p:cNvPr id="18" name="Picture 8">
            <a:extLst>
              <a:ext uri="{FF2B5EF4-FFF2-40B4-BE49-F238E27FC236}">
                <a16:creationId xmlns:a16="http://schemas.microsoft.com/office/drawing/2014/main" id="{8CA4BF4C-E45E-A4C2-39A4-D0EE6AAFDDD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0963742">
            <a:off x="7044228" y="3455369"/>
            <a:ext cx="4148697" cy="2814784"/>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46054D15-D276-EC66-C846-BFAE7F33CCE5}"/>
              </a:ext>
            </a:extLst>
          </p:cNvPr>
          <p:cNvSpPr txBox="1"/>
          <p:nvPr/>
        </p:nvSpPr>
        <p:spPr>
          <a:xfrm>
            <a:off x="2725219" y="4453061"/>
            <a:ext cx="3284321" cy="954300"/>
          </a:xfrm>
          <a:prstGeom prst="rect">
            <a:avLst/>
          </a:prstGeom>
          <a:noFill/>
        </p:spPr>
        <p:txBody>
          <a:bodyPr wrap="square">
            <a:spAutoFit/>
          </a:bodyPr>
          <a:lstStyle/>
          <a:p>
            <a:r>
              <a:rPr lang="en-US" sz="1867" b="1">
                <a:solidFill>
                  <a:srgbClr val="595959"/>
                </a:solidFill>
                <a:latin typeface="Verdana" panose="020B0604030504040204" pitchFamily="34" charset="0"/>
                <a:ea typeface="Verdana" panose="020B0604030504040204" pitchFamily="34" charset="0"/>
              </a:rPr>
              <a:t>SWAG</a:t>
            </a:r>
          </a:p>
          <a:p>
            <a:endParaRPr lang="en-US" sz="1867">
              <a:solidFill>
                <a:schemeClr val="tx1">
                  <a:lumMod val="65000"/>
                  <a:lumOff val="35000"/>
                </a:schemeClr>
              </a:solidFill>
              <a:latin typeface="Verdana" panose="020B0604030504040204" pitchFamily="34" charset="0"/>
              <a:ea typeface="Verdana" panose="020B0604030504040204" pitchFamily="34" charset="0"/>
            </a:endParaRPr>
          </a:p>
          <a:p>
            <a:r>
              <a:rPr lang="en-US" sz="1867" b="1">
                <a:solidFill>
                  <a:schemeClr val="tx1">
                    <a:lumMod val="65000"/>
                    <a:lumOff val="35000"/>
                  </a:schemeClr>
                </a:solidFill>
                <a:latin typeface="Verdana" panose="020B0604030504040204" pitchFamily="34" charset="0"/>
                <a:ea typeface="Verdana" panose="020B0604030504040204" pitchFamily="34" charset="0"/>
              </a:rPr>
              <a:t>Awards </a:t>
            </a:r>
          </a:p>
        </p:txBody>
      </p:sp>
      <p:sp>
        <p:nvSpPr>
          <p:cNvPr id="37" name="TextBox 36">
            <a:extLst>
              <a:ext uri="{FF2B5EF4-FFF2-40B4-BE49-F238E27FC236}">
                <a16:creationId xmlns:a16="http://schemas.microsoft.com/office/drawing/2014/main" id="{595B1310-35D6-7DAC-CF8D-73B421C7EFDE}"/>
              </a:ext>
            </a:extLst>
          </p:cNvPr>
          <p:cNvSpPr txBox="1"/>
          <p:nvPr/>
        </p:nvSpPr>
        <p:spPr>
          <a:xfrm>
            <a:off x="2717507" y="2410557"/>
            <a:ext cx="3996906" cy="954300"/>
          </a:xfrm>
          <a:prstGeom prst="rect">
            <a:avLst/>
          </a:prstGeom>
          <a:noFill/>
        </p:spPr>
        <p:txBody>
          <a:bodyPr wrap="square">
            <a:spAutoFit/>
          </a:bodyPr>
          <a:lstStyle/>
          <a:p>
            <a:r>
              <a:rPr lang="en-US" sz="1867" b="1">
                <a:solidFill>
                  <a:schemeClr val="tx1">
                    <a:lumMod val="65000"/>
                    <a:lumOff val="35000"/>
                  </a:schemeClr>
                </a:solidFill>
                <a:latin typeface="Verdana" panose="020B0604030504040204" pitchFamily="34" charset="0"/>
                <a:ea typeface="Verdana" panose="020B0604030504040204" pitchFamily="34" charset="0"/>
              </a:rPr>
              <a:t>Venues</a:t>
            </a:r>
            <a:r>
              <a:rPr lang="en-US" sz="1867">
                <a:solidFill>
                  <a:schemeClr val="tx1">
                    <a:lumMod val="65000"/>
                    <a:lumOff val="35000"/>
                  </a:schemeClr>
                </a:solidFill>
                <a:latin typeface="Verdana" panose="020B0604030504040204" pitchFamily="34" charset="0"/>
                <a:ea typeface="Verdana" panose="020B0604030504040204" pitchFamily="34" charset="0"/>
              </a:rPr>
              <a:t> </a:t>
            </a:r>
          </a:p>
          <a:p>
            <a:r>
              <a:rPr lang="en-US" sz="1867">
                <a:solidFill>
                  <a:schemeClr val="tx1">
                    <a:lumMod val="65000"/>
                    <a:lumOff val="35000"/>
                  </a:schemeClr>
                </a:solidFill>
                <a:latin typeface="Verdana" panose="020B0604030504040204" pitchFamily="34" charset="0"/>
                <a:ea typeface="Verdana" panose="020B0604030504040204" pitchFamily="34" charset="0"/>
              </a:rPr>
              <a:t>    HOF/Annual Meeting </a:t>
            </a:r>
          </a:p>
          <a:p>
            <a:r>
              <a:rPr lang="en-US" sz="1867">
                <a:solidFill>
                  <a:schemeClr val="tx1">
                    <a:lumMod val="65000"/>
                    <a:lumOff val="35000"/>
                  </a:schemeClr>
                </a:solidFill>
                <a:latin typeface="Verdana" panose="020B0604030504040204" pitchFamily="34" charset="0"/>
                <a:ea typeface="Verdana" panose="020B0604030504040204" pitchFamily="34" charset="0"/>
              </a:rPr>
              <a:t>    League Secretary Workshops</a:t>
            </a:r>
          </a:p>
        </p:txBody>
      </p:sp>
      <p:sp>
        <p:nvSpPr>
          <p:cNvPr id="38" name="TextBox 8">
            <a:extLst>
              <a:ext uri="{FF2B5EF4-FFF2-40B4-BE49-F238E27FC236}">
                <a16:creationId xmlns:a16="http://schemas.microsoft.com/office/drawing/2014/main" id="{ADAB3BAF-DFEF-E5E4-80B2-C0D4EEE5F411}"/>
              </a:ext>
            </a:extLst>
          </p:cNvPr>
          <p:cNvSpPr txBox="1"/>
          <p:nvPr/>
        </p:nvSpPr>
        <p:spPr>
          <a:xfrm>
            <a:off x="-2253034" y="6166599"/>
            <a:ext cx="4506067" cy="371897"/>
          </a:xfrm>
          <a:prstGeom prst="rect">
            <a:avLst/>
          </a:prstGeom>
        </p:spPr>
        <p:txBody>
          <a:bodyPr lIns="0" tIns="0" rIns="0" bIns="0" rtlCol="0" anchor="t">
            <a:spAutoFit/>
          </a:bodyPr>
          <a:lstStyle/>
          <a:p>
            <a:pPr algn="r">
              <a:lnSpc>
                <a:spcPts val="2875"/>
              </a:lnSpc>
              <a:spcBef>
                <a:spcPct val="0"/>
              </a:spcBef>
            </a:pPr>
            <a:r>
              <a:rPr lang="en-US" sz="2663" i="1" dirty="0">
                <a:solidFill>
                  <a:srgbClr val="595959"/>
                </a:solidFill>
                <a:latin typeface="Verdana Italics"/>
                <a:ea typeface="Verdana Italics"/>
                <a:cs typeface="Verdana Italics"/>
                <a:sym typeface="Verdana Italics"/>
              </a:rPr>
              <a:t>Sponsorships</a:t>
            </a:r>
          </a:p>
        </p:txBody>
      </p:sp>
      <p:pic>
        <p:nvPicPr>
          <p:cNvPr id="3" name="Picture 2" descr="A white star and a black background&#10;&#10;AI-generated content may be incorrect.">
            <a:extLst>
              <a:ext uri="{FF2B5EF4-FFF2-40B4-BE49-F238E27FC236}">
                <a16:creationId xmlns:a16="http://schemas.microsoft.com/office/drawing/2014/main" id="{D6AF553D-80CB-4579-301A-11EC698CFB5A}"/>
              </a:ext>
            </a:extLst>
          </p:cNvPr>
          <p:cNvPicPr/>
          <p:nvPr/>
        </p:nvPicPr>
        <p:blipFill>
          <a:blip r:embed="rId11">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extLst>
      <p:ext uri="{BB962C8B-B14F-4D97-AF65-F5344CB8AC3E}">
        <p14:creationId xmlns:p14="http://schemas.microsoft.com/office/powerpoint/2010/main" val="34150925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750" fill="hold"/>
                                        <p:tgtEl>
                                          <p:spTgt spid="37"/>
                                        </p:tgtEl>
                                        <p:attrNameLst>
                                          <p:attrName>ppt_x</p:attrName>
                                        </p:attrNameLst>
                                      </p:cBhvr>
                                      <p:tavLst>
                                        <p:tav tm="0">
                                          <p:val>
                                            <p:strVal val="0-#ppt_w/2"/>
                                          </p:val>
                                        </p:tav>
                                        <p:tav tm="100000">
                                          <p:val>
                                            <p:strVal val="#ppt_x"/>
                                          </p:val>
                                        </p:tav>
                                      </p:tavLst>
                                    </p:anim>
                                    <p:anim calcmode="lin" valueType="num">
                                      <p:cBhvr additive="base">
                                        <p:cTn id="14" dur="750" fill="hold"/>
                                        <p:tgtEl>
                                          <p:spTgt spid="3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750" fill="hold"/>
                                        <p:tgtEl>
                                          <p:spTgt spid="16"/>
                                        </p:tgtEl>
                                        <p:attrNameLst>
                                          <p:attrName>ppt_x</p:attrName>
                                        </p:attrNameLst>
                                      </p:cBhvr>
                                      <p:tavLst>
                                        <p:tav tm="0">
                                          <p:val>
                                            <p:strVal val="0-#ppt_w/2"/>
                                          </p:val>
                                        </p:tav>
                                        <p:tav tm="100000">
                                          <p:val>
                                            <p:strVal val="#ppt_x"/>
                                          </p:val>
                                        </p:tav>
                                      </p:tavLst>
                                    </p:anim>
                                    <p:anim calcmode="lin" valueType="num">
                                      <p:cBhvr additive="base">
                                        <p:cTn id="18" dur="750" fill="hold"/>
                                        <p:tgtEl>
                                          <p:spTgt spid="1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750" fill="hold"/>
                                        <p:tgtEl>
                                          <p:spTgt spid="35"/>
                                        </p:tgtEl>
                                        <p:attrNameLst>
                                          <p:attrName>ppt_x</p:attrName>
                                        </p:attrNameLst>
                                      </p:cBhvr>
                                      <p:tavLst>
                                        <p:tav tm="0">
                                          <p:val>
                                            <p:strVal val="0-#ppt_w/2"/>
                                          </p:val>
                                        </p:tav>
                                        <p:tav tm="100000">
                                          <p:val>
                                            <p:strVal val="#ppt_x"/>
                                          </p:val>
                                        </p:tav>
                                      </p:tavLst>
                                    </p:anim>
                                    <p:anim calcmode="lin" valueType="num">
                                      <p:cBhvr additive="base">
                                        <p:cTn id="22" dur="750" fill="hold"/>
                                        <p:tgtEl>
                                          <p:spTgt spid="35"/>
                                        </p:tgtEl>
                                        <p:attrNameLst>
                                          <p:attrName>ppt_y</p:attrName>
                                        </p:attrNameLst>
                                      </p:cBhvr>
                                      <p:tavLst>
                                        <p:tav tm="0">
                                          <p:val>
                                            <p:strVal val="#ppt_y"/>
                                          </p:val>
                                        </p:tav>
                                        <p:tav tm="100000">
                                          <p:val>
                                            <p:strVal val="#ppt_y"/>
                                          </p:val>
                                        </p:tav>
                                      </p:tavLst>
                                    </p:anim>
                                  </p:childTnLst>
                                </p:cTn>
                              </p:par>
                            </p:childTnLst>
                          </p:cTn>
                        </p:par>
                        <p:par>
                          <p:cTn id="23" fill="hold">
                            <p:stCondLst>
                              <p:cond delay="750"/>
                            </p:stCondLst>
                            <p:childTnLst>
                              <p:par>
                                <p:cTn id="24" presetID="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750" fill="hold"/>
                                        <p:tgtEl>
                                          <p:spTgt spid="8"/>
                                        </p:tgtEl>
                                        <p:attrNameLst>
                                          <p:attrName>ppt_x</p:attrName>
                                        </p:attrNameLst>
                                      </p:cBhvr>
                                      <p:tavLst>
                                        <p:tav tm="0">
                                          <p:val>
                                            <p:strVal val="1+#ppt_w/2"/>
                                          </p:val>
                                        </p:tav>
                                        <p:tav tm="100000">
                                          <p:val>
                                            <p:strVal val="#ppt_x"/>
                                          </p:val>
                                        </p:tav>
                                      </p:tavLst>
                                    </p:anim>
                                    <p:anim calcmode="lin" valueType="num">
                                      <p:cBhvr additive="base">
                                        <p:cTn id="27" dur="75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750" fill="hold"/>
                                        <p:tgtEl>
                                          <p:spTgt spid="34"/>
                                        </p:tgtEl>
                                        <p:attrNameLst>
                                          <p:attrName>ppt_x</p:attrName>
                                        </p:attrNameLst>
                                      </p:cBhvr>
                                      <p:tavLst>
                                        <p:tav tm="0">
                                          <p:val>
                                            <p:strVal val="1+#ppt_w/2"/>
                                          </p:val>
                                        </p:tav>
                                        <p:tav tm="100000">
                                          <p:val>
                                            <p:strVal val="#ppt_x"/>
                                          </p:val>
                                        </p:tav>
                                      </p:tavLst>
                                    </p:anim>
                                    <p:anim calcmode="lin" valueType="num">
                                      <p:cBhvr additive="base">
                                        <p:cTn id="31" dur="750" fill="hold"/>
                                        <p:tgtEl>
                                          <p:spTgt spid="34"/>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750" fill="hold"/>
                                        <p:tgtEl>
                                          <p:spTgt spid="18"/>
                                        </p:tgtEl>
                                        <p:attrNameLst>
                                          <p:attrName>ppt_x</p:attrName>
                                        </p:attrNameLst>
                                      </p:cBhvr>
                                      <p:tavLst>
                                        <p:tav tm="0">
                                          <p:val>
                                            <p:strVal val="1+#ppt_w/2"/>
                                          </p:val>
                                        </p:tav>
                                        <p:tav tm="100000">
                                          <p:val>
                                            <p:strVal val="#ppt_x"/>
                                          </p:val>
                                        </p:tav>
                                      </p:tavLst>
                                    </p:anim>
                                    <p:anim calcmode="lin" valueType="num">
                                      <p:cBhvr additive="base">
                                        <p:cTn id="35" dur="75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750" fill="hold"/>
                                        <p:tgtEl>
                                          <p:spTgt spid="25"/>
                                        </p:tgtEl>
                                        <p:attrNameLst>
                                          <p:attrName>ppt_x</p:attrName>
                                        </p:attrNameLst>
                                      </p:cBhvr>
                                      <p:tavLst>
                                        <p:tav tm="0">
                                          <p:val>
                                            <p:strVal val="1+#ppt_w/2"/>
                                          </p:val>
                                        </p:tav>
                                        <p:tav tm="100000">
                                          <p:val>
                                            <p:strVal val="#ppt_x"/>
                                          </p:val>
                                        </p:tav>
                                      </p:tavLst>
                                    </p:anim>
                                    <p:anim calcmode="lin" valueType="num">
                                      <p:cBhvr additive="base">
                                        <p:cTn id="39" dur="750" fill="hold"/>
                                        <p:tgtEl>
                                          <p:spTgt spid="25"/>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750" fill="hold"/>
                                        <p:tgtEl>
                                          <p:spTgt spid="40"/>
                                        </p:tgtEl>
                                        <p:attrNameLst>
                                          <p:attrName>ppt_x</p:attrName>
                                        </p:attrNameLst>
                                      </p:cBhvr>
                                      <p:tavLst>
                                        <p:tav tm="0">
                                          <p:val>
                                            <p:strVal val="1+#ppt_w/2"/>
                                          </p:val>
                                        </p:tav>
                                        <p:tav tm="100000">
                                          <p:val>
                                            <p:strVal val="#ppt_x"/>
                                          </p:val>
                                        </p:tav>
                                      </p:tavLst>
                                    </p:anim>
                                    <p:anim calcmode="lin" valueType="num">
                                      <p:cBhvr additive="base">
                                        <p:cTn id="43"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35"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1FCFC7-3EC8-A3DE-8BA7-693D12609D10}"/>
              </a:ext>
            </a:extLst>
          </p:cNvPr>
          <p:cNvPicPr>
            <a:picLocks noChangeAspect="1"/>
          </p:cNvPicPr>
          <p:nvPr/>
        </p:nvPicPr>
        <p:blipFill>
          <a:blip r:embed="rId3"/>
          <a:srcRect/>
          <a:stretch/>
        </p:blipFill>
        <p:spPr>
          <a:xfrm>
            <a:off x="0" y="0"/>
            <a:ext cx="12192000" cy="6858000"/>
          </a:xfrm>
          <a:prstGeom prst="rect">
            <a:avLst/>
          </a:prstGeom>
        </p:spPr>
      </p:pic>
      <p:grpSp>
        <p:nvGrpSpPr>
          <p:cNvPr id="4" name="Group 4"/>
          <p:cNvGrpSpPr/>
          <p:nvPr/>
        </p:nvGrpSpPr>
        <p:grpSpPr>
          <a:xfrm>
            <a:off x="2701809" y="3799939"/>
            <a:ext cx="2235440" cy="1701487"/>
            <a:chOff x="0" y="0"/>
            <a:chExt cx="4470880" cy="3402973"/>
          </a:xfrm>
        </p:grpSpPr>
        <p:grpSp>
          <p:nvGrpSpPr>
            <p:cNvPr id="5" name="Group 5"/>
            <p:cNvGrpSpPr/>
            <p:nvPr/>
          </p:nvGrpSpPr>
          <p:grpSpPr>
            <a:xfrm>
              <a:off x="0" y="0"/>
              <a:ext cx="4470880" cy="3402973"/>
              <a:chOff x="0" y="0"/>
              <a:chExt cx="1091475" cy="830767"/>
            </a:xfrm>
          </p:grpSpPr>
          <p:sp>
            <p:nvSpPr>
              <p:cNvPr id="6" name="Freeform 6"/>
              <p:cNvSpPr/>
              <p:nvPr/>
            </p:nvSpPr>
            <p:spPr>
              <a:xfrm>
                <a:off x="0" y="0"/>
                <a:ext cx="1091475" cy="830767"/>
              </a:xfrm>
              <a:custGeom>
                <a:avLst/>
                <a:gdLst/>
                <a:ahLst/>
                <a:cxnLst/>
                <a:rect l="l" t="t" r="r" b="b"/>
                <a:pathLst>
                  <a:path w="1091475" h="830767">
                    <a:moveTo>
                      <a:pt x="545737" y="0"/>
                    </a:moveTo>
                    <a:cubicBezTo>
                      <a:pt x="244335" y="0"/>
                      <a:pt x="0" y="185974"/>
                      <a:pt x="0" y="415384"/>
                    </a:cubicBezTo>
                    <a:cubicBezTo>
                      <a:pt x="0" y="644793"/>
                      <a:pt x="244335" y="830767"/>
                      <a:pt x="545737" y="830767"/>
                    </a:cubicBezTo>
                    <a:cubicBezTo>
                      <a:pt x="847140" y="830767"/>
                      <a:pt x="1091475" y="644793"/>
                      <a:pt x="1091475" y="415384"/>
                    </a:cubicBezTo>
                    <a:cubicBezTo>
                      <a:pt x="1091475" y="185974"/>
                      <a:pt x="847140" y="0"/>
                      <a:pt x="545737" y="0"/>
                    </a:cubicBezTo>
                    <a:close/>
                  </a:path>
                </a:pathLst>
              </a:custGeom>
              <a:solidFill>
                <a:srgbClr val="003380"/>
              </a:solidFill>
            </p:spPr>
            <p:txBody>
              <a:bodyPr/>
              <a:lstStyle/>
              <a:p>
                <a:endParaRPr lang="en-US" sz="1200"/>
              </a:p>
            </p:txBody>
          </p:sp>
          <p:sp>
            <p:nvSpPr>
              <p:cNvPr id="7" name="TextBox 7"/>
              <p:cNvSpPr txBox="1"/>
              <p:nvPr/>
            </p:nvSpPr>
            <p:spPr>
              <a:xfrm>
                <a:off x="102326" y="39784"/>
                <a:ext cx="886823" cy="713098"/>
              </a:xfrm>
              <a:prstGeom prst="rect">
                <a:avLst/>
              </a:prstGeom>
            </p:spPr>
            <p:txBody>
              <a:bodyPr lIns="33867" tIns="33867" rIns="33867" bIns="33867" rtlCol="0" anchor="ctr"/>
              <a:lstStyle/>
              <a:p>
                <a:pPr algn="ctr">
                  <a:lnSpc>
                    <a:spcPts val="1773"/>
                  </a:lnSpc>
                </a:pPr>
                <a:endParaRPr sz="1200"/>
              </a:p>
            </p:txBody>
          </p:sp>
        </p:grpSp>
        <p:sp>
          <p:nvSpPr>
            <p:cNvPr id="8" name="TextBox 8"/>
            <p:cNvSpPr txBox="1"/>
            <p:nvPr/>
          </p:nvSpPr>
          <p:spPr>
            <a:xfrm>
              <a:off x="428048" y="904328"/>
              <a:ext cx="3614784" cy="1615826"/>
            </a:xfrm>
            <a:prstGeom prst="rect">
              <a:avLst/>
            </a:prstGeom>
          </p:spPr>
          <p:txBody>
            <a:bodyPr lIns="0" tIns="0" rIns="0" bIns="0" rtlCol="0" anchor="t">
              <a:spAutoFit/>
            </a:bodyPr>
            <a:lstStyle/>
            <a:p>
              <a:pPr algn="ctr">
                <a:lnSpc>
                  <a:spcPts val="2122"/>
                </a:lnSpc>
                <a:spcBef>
                  <a:spcPct val="0"/>
                </a:spcBef>
              </a:pPr>
              <a:r>
                <a:rPr lang="en-US" sz="1965" b="1" i="1">
                  <a:solidFill>
                    <a:srgbClr val="FFFFFF"/>
                  </a:solidFill>
                  <a:latin typeface="Verdana Bold Italics"/>
                  <a:ea typeface="Verdana Bold Italics"/>
                  <a:cs typeface="Verdana Bold Italics"/>
                  <a:sym typeface="Verdana Bold Italics"/>
                </a:rPr>
                <a:t>Put it in Tournament Prize Fund</a:t>
              </a:r>
            </a:p>
          </p:txBody>
        </p:sp>
      </p:grpSp>
      <p:grpSp>
        <p:nvGrpSpPr>
          <p:cNvPr id="9" name="Group 9"/>
          <p:cNvGrpSpPr/>
          <p:nvPr/>
        </p:nvGrpSpPr>
        <p:grpSpPr>
          <a:xfrm>
            <a:off x="5556307" y="3757668"/>
            <a:ext cx="2235440" cy="1701487"/>
            <a:chOff x="0" y="0"/>
            <a:chExt cx="4470880" cy="3402973"/>
          </a:xfrm>
        </p:grpSpPr>
        <p:grpSp>
          <p:nvGrpSpPr>
            <p:cNvPr id="10" name="Group 10"/>
            <p:cNvGrpSpPr/>
            <p:nvPr/>
          </p:nvGrpSpPr>
          <p:grpSpPr>
            <a:xfrm>
              <a:off x="0" y="0"/>
              <a:ext cx="4470880" cy="3402973"/>
              <a:chOff x="0" y="0"/>
              <a:chExt cx="1091475" cy="830767"/>
            </a:xfrm>
          </p:grpSpPr>
          <p:sp>
            <p:nvSpPr>
              <p:cNvPr id="11" name="Freeform 11"/>
              <p:cNvSpPr/>
              <p:nvPr/>
            </p:nvSpPr>
            <p:spPr>
              <a:xfrm>
                <a:off x="0" y="0"/>
                <a:ext cx="1091475" cy="830767"/>
              </a:xfrm>
              <a:custGeom>
                <a:avLst/>
                <a:gdLst/>
                <a:ahLst/>
                <a:cxnLst/>
                <a:rect l="l" t="t" r="r" b="b"/>
                <a:pathLst>
                  <a:path w="1091475" h="830767">
                    <a:moveTo>
                      <a:pt x="545737" y="0"/>
                    </a:moveTo>
                    <a:cubicBezTo>
                      <a:pt x="244335" y="0"/>
                      <a:pt x="0" y="185974"/>
                      <a:pt x="0" y="415384"/>
                    </a:cubicBezTo>
                    <a:cubicBezTo>
                      <a:pt x="0" y="644793"/>
                      <a:pt x="244335" y="830767"/>
                      <a:pt x="545737" y="830767"/>
                    </a:cubicBezTo>
                    <a:cubicBezTo>
                      <a:pt x="847140" y="830767"/>
                      <a:pt x="1091475" y="644793"/>
                      <a:pt x="1091475" y="415384"/>
                    </a:cubicBezTo>
                    <a:cubicBezTo>
                      <a:pt x="1091475" y="185974"/>
                      <a:pt x="847140" y="0"/>
                      <a:pt x="545737" y="0"/>
                    </a:cubicBezTo>
                    <a:close/>
                  </a:path>
                </a:pathLst>
              </a:custGeom>
              <a:solidFill>
                <a:srgbClr val="003380"/>
              </a:solidFill>
            </p:spPr>
            <p:txBody>
              <a:bodyPr/>
              <a:lstStyle/>
              <a:p>
                <a:endParaRPr lang="en-US" sz="1200"/>
              </a:p>
            </p:txBody>
          </p:sp>
          <p:sp>
            <p:nvSpPr>
              <p:cNvPr id="12" name="TextBox 12"/>
              <p:cNvSpPr txBox="1"/>
              <p:nvPr/>
            </p:nvSpPr>
            <p:spPr>
              <a:xfrm>
                <a:off x="102326" y="39784"/>
                <a:ext cx="886823" cy="713098"/>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428048" y="572904"/>
              <a:ext cx="3614784" cy="1615826"/>
            </a:xfrm>
            <a:prstGeom prst="rect">
              <a:avLst/>
            </a:prstGeom>
          </p:spPr>
          <p:txBody>
            <a:bodyPr lIns="0" tIns="0" rIns="0" bIns="0" rtlCol="0" anchor="t">
              <a:spAutoFit/>
            </a:bodyPr>
            <a:lstStyle/>
            <a:p>
              <a:pPr algn="ctr">
                <a:lnSpc>
                  <a:spcPts val="2122"/>
                </a:lnSpc>
                <a:spcBef>
                  <a:spcPct val="0"/>
                </a:spcBef>
              </a:pPr>
              <a:r>
                <a:rPr lang="en-US" sz="1965" b="1" i="1">
                  <a:solidFill>
                    <a:srgbClr val="FFFFFF"/>
                  </a:solidFill>
                  <a:latin typeface="Verdana Bold Italics"/>
                  <a:ea typeface="Verdana Bold Italics"/>
                  <a:cs typeface="Verdana Bold Italics"/>
                  <a:sym typeface="Verdana Bold Italics"/>
                </a:rPr>
                <a:t>Put it towards SMART Scholarships</a:t>
              </a:r>
            </a:p>
          </p:txBody>
        </p:sp>
      </p:grpSp>
      <p:grpSp>
        <p:nvGrpSpPr>
          <p:cNvPr id="14" name="Group 14"/>
          <p:cNvGrpSpPr/>
          <p:nvPr/>
        </p:nvGrpSpPr>
        <p:grpSpPr>
          <a:xfrm>
            <a:off x="8407798" y="3799939"/>
            <a:ext cx="2235440" cy="1701487"/>
            <a:chOff x="0" y="0"/>
            <a:chExt cx="4470880" cy="3402973"/>
          </a:xfrm>
        </p:grpSpPr>
        <p:grpSp>
          <p:nvGrpSpPr>
            <p:cNvPr id="15" name="Group 15"/>
            <p:cNvGrpSpPr/>
            <p:nvPr/>
          </p:nvGrpSpPr>
          <p:grpSpPr>
            <a:xfrm>
              <a:off x="0" y="0"/>
              <a:ext cx="4470880" cy="3402973"/>
              <a:chOff x="0" y="0"/>
              <a:chExt cx="1091475" cy="830767"/>
            </a:xfrm>
          </p:grpSpPr>
          <p:sp>
            <p:nvSpPr>
              <p:cNvPr id="16" name="Freeform 16"/>
              <p:cNvSpPr/>
              <p:nvPr/>
            </p:nvSpPr>
            <p:spPr>
              <a:xfrm>
                <a:off x="0" y="0"/>
                <a:ext cx="1091475" cy="830767"/>
              </a:xfrm>
              <a:custGeom>
                <a:avLst/>
                <a:gdLst/>
                <a:ahLst/>
                <a:cxnLst/>
                <a:rect l="l" t="t" r="r" b="b"/>
                <a:pathLst>
                  <a:path w="1091475" h="830767">
                    <a:moveTo>
                      <a:pt x="545737" y="0"/>
                    </a:moveTo>
                    <a:cubicBezTo>
                      <a:pt x="244335" y="0"/>
                      <a:pt x="0" y="185974"/>
                      <a:pt x="0" y="415384"/>
                    </a:cubicBezTo>
                    <a:cubicBezTo>
                      <a:pt x="0" y="644793"/>
                      <a:pt x="244335" y="830767"/>
                      <a:pt x="545737" y="830767"/>
                    </a:cubicBezTo>
                    <a:cubicBezTo>
                      <a:pt x="847140" y="830767"/>
                      <a:pt x="1091475" y="644793"/>
                      <a:pt x="1091475" y="415384"/>
                    </a:cubicBezTo>
                    <a:cubicBezTo>
                      <a:pt x="1091475" y="185974"/>
                      <a:pt x="847140" y="0"/>
                      <a:pt x="545737" y="0"/>
                    </a:cubicBezTo>
                    <a:close/>
                  </a:path>
                </a:pathLst>
              </a:custGeom>
              <a:solidFill>
                <a:srgbClr val="003380"/>
              </a:solidFill>
            </p:spPr>
            <p:txBody>
              <a:bodyPr/>
              <a:lstStyle/>
              <a:p>
                <a:endParaRPr lang="en-US" sz="1200"/>
              </a:p>
            </p:txBody>
          </p:sp>
          <p:sp>
            <p:nvSpPr>
              <p:cNvPr id="17" name="TextBox 17"/>
              <p:cNvSpPr txBox="1"/>
              <p:nvPr/>
            </p:nvSpPr>
            <p:spPr>
              <a:xfrm>
                <a:off x="102326" y="39784"/>
                <a:ext cx="886823" cy="713098"/>
              </a:xfrm>
              <a:prstGeom prst="rect">
                <a:avLst/>
              </a:prstGeom>
            </p:spPr>
            <p:txBody>
              <a:bodyPr lIns="33867" tIns="33867" rIns="33867" bIns="33867" rtlCol="0" anchor="ctr"/>
              <a:lstStyle/>
              <a:p>
                <a:pPr algn="ctr">
                  <a:lnSpc>
                    <a:spcPts val="1773"/>
                  </a:lnSpc>
                </a:pPr>
                <a:endParaRPr sz="1200"/>
              </a:p>
            </p:txBody>
          </p:sp>
        </p:grpSp>
        <p:sp>
          <p:nvSpPr>
            <p:cNvPr id="18" name="TextBox 18"/>
            <p:cNvSpPr txBox="1"/>
            <p:nvPr/>
          </p:nvSpPr>
          <p:spPr>
            <a:xfrm>
              <a:off x="428048" y="904328"/>
              <a:ext cx="3614784" cy="1077218"/>
            </a:xfrm>
            <a:prstGeom prst="rect">
              <a:avLst/>
            </a:prstGeom>
          </p:spPr>
          <p:txBody>
            <a:bodyPr lIns="0" tIns="0" rIns="0" bIns="0" rtlCol="0" anchor="t">
              <a:spAutoFit/>
            </a:bodyPr>
            <a:lstStyle/>
            <a:p>
              <a:pPr algn="ctr">
                <a:lnSpc>
                  <a:spcPts val="2122"/>
                </a:lnSpc>
                <a:spcBef>
                  <a:spcPct val="0"/>
                </a:spcBef>
              </a:pPr>
              <a:r>
                <a:rPr lang="en-US" sz="1965" b="1" i="1">
                  <a:solidFill>
                    <a:srgbClr val="FFFFFF"/>
                  </a:solidFill>
                  <a:latin typeface="Verdana Bold Italics"/>
                  <a:ea typeface="Verdana Bold Italics"/>
                  <a:cs typeface="Verdana Bold Italics"/>
                  <a:sym typeface="Verdana Bold Italics"/>
                </a:rPr>
                <a:t>Give it to another charity</a:t>
              </a:r>
            </a:p>
          </p:txBody>
        </p:sp>
      </p:grpSp>
      <p:sp>
        <p:nvSpPr>
          <p:cNvPr id="19" name="Freeform 19"/>
          <p:cNvSpPr/>
          <p:nvPr/>
        </p:nvSpPr>
        <p:spPr>
          <a:xfrm>
            <a:off x="2919443" y="3752233"/>
            <a:ext cx="1800171" cy="1796898"/>
          </a:xfrm>
          <a:custGeom>
            <a:avLst/>
            <a:gdLst/>
            <a:ahLst/>
            <a:cxnLst/>
            <a:rect l="l" t="t" r="r" b="b"/>
            <a:pathLst>
              <a:path w="2700256" h="2695347">
                <a:moveTo>
                  <a:pt x="0" y="0"/>
                </a:moveTo>
                <a:lnTo>
                  <a:pt x="2700257" y="0"/>
                </a:lnTo>
                <a:lnTo>
                  <a:pt x="2700257" y="2695347"/>
                </a:lnTo>
                <a:lnTo>
                  <a:pt x="0" y="269534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20" name="TextBox 20"/>
          <p:cNvSpPr txBox="1"/>
          <p:nvPr/>
        </p:nvSpPr>
        <p:spPr>
          <a:xfrm>
            <a:off x="1771111" y="1904586"/>
            <a:ext cx="9805831" cy="1461939"/>
          </a:xfrm>
          <a:prstGeom prst="rect">
            <a:avLst/>
          </a:prstGeom>
        </p:spPr>
        <p:txBody>
          <a:bodyPr lIns="0" tIns="0" rIns="0" bIns="0" rtlCol="0" anchor="t">
            <a:spAutoFit/>
          </a:bodyPr>
          <a:lstStyle/>
          <a:p>
            <a:pPr algn="ctr">
              <a:lnSpc>
                <a:spcPts val="3840"/>
              </a:lnSpc>
            </a:pPr>
            <a:r>
              <a:rPr lang="en-US" sz="3200">
                <a:solidFill>
                  <a:srgbClr val="00338E"/>
                </a:solidFill>
                <a:latin typeface="Verdana"/>
                <a:ea typeface="Verdana"/>
                <a:cs typeface="Verdana"/>
                <a:sym typeface="Verdana"/>
              </a:rPr>
              <a:t>If your association received an extra $5,000, how could you use that money to make the </a:t>
            </a:r>
            <a:r>
              <a:rPr lang="en-US" sz="3200" b="1">
                <a:solidFill>
                  <a:srgbClr val="00338E"/>
                </a:solidFill>
                <a:latin typeface="Verdana Bold"/>
                <a:ea typeface="Verdana Bold"/>
                <a:cs typeface="Verdana Bold"/>
                <a:sym typeface="Verdana Bold"/>
              </a:rPr>
              <a:t>biggest</a:t>
            </a:r>
            <a:r>
              <a:rPr lang="en-US" sz="3200">
                <a:solidFill>
                  <a:srgbClr val="00338E"/>
                </a:solidFill>
                <a:latin typeface="Verdana"/>
                <a:ea typeface="Verdana"/>
                <a:cs typeface="Verdana"/>
                <a:sym typeface="Verdana"/>
              </a:rPr>
              <a:t> impact?</a:t>
            </a:r>
          </a:p>
        </p:txBody>
      </p:sp>
      <p:sp>
        <p:nvSpPr>
          <p:cNvPr id="22" name="Freeform 22"/>
          <p:cNvSpPr/>
          <p:nvPr/>
        </p:nvSpPr>
        <p:spPr>
          <a:xfrm>
            <a:off x="5773941" y="3704528"/>
            <a:ext cx="1800171" cy="1796898"/>
          </a:xfrm>
          <a:custGeom>
            <a:avLst/>
            <a:gdLst/>
            <a:ahLst/>
            <a:cxnLst/>
            <a:rect l="l" t="t" r="r" b="b"/>
            <a:pathLst>
              <a:path w="2700256" h="2695347">
                <a:moveTo>
                  <a:pt x="0" y="0"/>
                </a:moveTo>
                <a:lnTo>
                  <a:pt x="2700256" y="0"/>
                </a:lnTo>
                <a:lnTo>
                  <a:pt x="2700256" y="2695346"/>
                </a:lnTo>
                <a:lnTo>
                  <a:pt x="0" y="26953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23" name="Freeform 23"/>
          <p:cNvSpPr/>
          <p:nvPr/>
        </p:nvSpPr>
        <p:spPr>
          <a:xfrm>
            <a:off x="8631267" y="3709962"/>
            <a:ext cx="1800171" cy="1796898"/>
          </a:xfrm>
          <a:custGeom>
            <a:avLst/>
            <a:gdLst/>
            <a:ahLst/>
            <a:cxnLst/>
            <a:rect l="l" t="t" r="r" b="b"/>
            <a:pathLst>
              <a:path w="2700256" h="2695347">
                <a:moveTo>
                  <a:pt x="0" y="0"/>
                </a:moveTo>
                <a:lnTo>
                  <a:pt x="2700257" y="0"/>
                </a:lnTo>
                <a:lnTo>
                  <a:pt x="2700257" y="2695347"/>
                </a:lnTo>
                <a:lnTo>
                  <a:pt x="0" y="269534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grpSp>
        <p:nvGrpSpPr>
          <p:cNvPr id="25" name="Group 25"/>
          <p:cNvGrpSpPr/>
          <p:nvPr/>
        </p:nvGrpSpPr>
        <p:grpSpPr>
          <a:xfrm>
            <a:off x="127179" y="408208"/>
            <a:ext cx="11925081" cy="1202620"/>
            <a:chOff x="-2557423" y="0"/>
            <a:chExt cx="28587171" cy="2882959"/>
          </a:xfrm>
        </p:grpSpPr>
        <p:sp>
          <p:nvSpPr>
            <p:cNvPr id="26" name="Freeform 26"/>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27" name="TextBox 27"/>
            <p:cNvSpPr txBox="1"/>
            <p:nvPr/>
          </p:nvSpPr>
          <p:spPr>
            <a:xfrm>
              <a:off x="-2557423" y="1214179"/>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sp>
        <p:nvSpPr>
          <p:cNvPr id="29" name="TextBox 8">
            <a:extLst>
              <a:ext uri="{FF2B5EF4-FFF2-40B4-BE49-F238E27FC236}">
                <a16:creationId xmlns:a16="http://schemas.microsoft.com/office/drawing/2014/main" id="{DF89E9C1-22EB-46C5-23EF-F46806616953}"/>
              </a:ext>
            </a:extLst>
          </p:cNvPr>
          <p:cNvSpPr txBox="1"/>
          <p:nvPr/>
        </p:nvSpPr>
        <p:spPr>
          <a:xfrm>
            <a:off x="382554" y="6077895"/>
            <a:ext cx="1537685" cy="371897"/>
          </a:xfrm>
          <a:prstGeom prst="rect">
            <a:avLst/>
          </a:prstGeom>
        </p:spPr>
        <p:txBody>
          <a:bodyPr wrap="square" lIns="0" tIns="0" rIns="0" bIns="0" rtlCol="0" anchor="t">
            <a:spAutoFit/>
          </a:bodyPr>
          <a:lstStyle/>
          <a:p>
            <a:pPr algn="r">
              <a:lnSpc>
                <a:spcPts val="2875"/>
              </a:lnSpc>
              <a:spcBef>
                <a:spcPct val="0"/>
              </a:spcBef>
            </a:pPr>
            <a:r>
              <a:rPr lang="en-US" sz="2663" i="1" dirty="0">
                <a:solidFill>
                  <a:srgbClr val="595959"/>
                </a:solidFill>
                <a:latin typeface="Verdana Italics"/>
                <a:ea typeface="Verdana Italics"/>
                <a:cs typeface="Verdana Italics"/>
                <a:sym typeface="Verdana Italics"/>
              </a:rPr>
              <a:t>Table Talk</a:t>
            </a:r>
          </a:p>
        </p:txBody>
      </p:sp>
      <p:pic>
        <p:nvPicPr>
          <p:cNvPr id="3" name="Picture 2" descr="A white star and a black background&#10;&#10;AI-generated content may be incorrect.">
            <a:extLst>
              <a:ext uri="{FF2B5EF4-FFF2-40B4-BE49-F238E27FC236}">
                <a16:creationId xmlns:a16="http://schemas.microsoft.com/office/drawing/2014/main" id="{C888D9F6-C7F2-5494-79B3-8257704A0DEA}"/>
              </a:ext>
            </a:extLst>
          </p:cNvPr>
          <p:cNvPicPr/>
          <p:nvPr/>
        </p:nvPicPr>
        <p:blipFill>
          <a:blip r:embed="rId5">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500"/>
                                        <p:tgtEl>
                                          <p:spTgt spid="20"/>
                                        </p:tgtEl>
                                      </p:cBhvr>
                                    </p:animEffect>
                                  </p:childTnLst>
                                </p:cTn>
                              </p:par>
                            </p:childTnLst>
                          </p:cTn>
                        </p:par>
                        <p:par>
                          <p:cTn id="8" fill="hold">
                            <p:stCondLst>
                              <p:cond delay="1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500"/>
                                        <p:tgtEl>
                                          <p:spTgt spid="2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down)">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2" grpId="0" animBg="1"/>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21BBD8-FEA0-9A5C-7568-76D7D9ADCA8E}"/>
              </a:ext>
            </a:extLst>
          </p:cNvPr>
          <p:cNvPicPr>
            <a:picLocks noChangeAspect="1"/>
          </p:cNvPicPr>
          <p:nvPr/>
        </p:nvPicPr>
        <p:blipFill>
          <a:blip r:embed="rId3"/>
          <a:srcRect/>
          <a:stretch/>
        </p:blipFill>
        <p:spPr>
          <a:xfrm>
            <a:off x="0" y="0"/>
            <a:ext cx="12192000" cy="6858000"/>
          </a:xfrm>
          <a:prstGeom prst="rect">
            <a:avLst/>
          </a:prstGeom>
        </p:spPr>
      </p:pic>
      <p:sp>
        <p:nvSpPr>
          <p:cNvPr id="4" name="TextBox 4"/>
          <p:cNvSpPr txBox="1"/>
          <p:nvPr/>
        </p:nvSpPr>
        <p:spPr>
          <a:xfrm>
            <a:off x="2151338" y="2347551"/>
            <a:ext cx="7889324" cy="2667397"/>
          </a:xfrm>
          <a:prstGeom prst="rect">
            <a:avLst/>
          </a:prstGeom>
        </p:spPr>
        <p:txBody>
          <a:bodyPr lIns="0" tIns="0" rIns="0" bIns="0" rtlCol="0" anchor="t">
            <a:spAutoFit/>
          </a:bodyPr>
          <a:lstStyle/>
          <a:p>
            <a:pPr algn="ctr">
              <a:lnSpc>
                <a:spcPts val="5206"/>
              </a:lnSpc>
            </a:pPr>
            <a:r>
              <a:rPr lang="en-US" sz="4338" dirty="0">
                <a:solidFill>
                  <a:srgbClr val="003380"/>
                </a:solidFill>
                <a:latin typeface="Verdana Bold"/>
                <a:ea typeface="Verdana Bold"/>
                <a:cs typeface="Verdana Bold"/>
                <a:sym typeface="Verdana Bold"/>
              </a:rPr>
              <a:t>How did we reinvest our revenue to support the association and our members?</a:t>
            </a:r>
          </a:p>
        </p:txBody>
      </p:sp>
      <p:sp>
        <p:nvSpPr>
          <p:cNvPr id="5" name="TextBox 5"/>
          <p:cNvSpPr txBox="1"/>
          <p:nvPr/>
        </p:nvSpPr>
        <p:spPr>
          <a:xfrm>
            <a:off x="426369" y="5974575"/>
            <a:ext cx="1535267" cy="371897"/>
          </a:xfrm>
          <a:prstGeom prst="rect">
            <a:avLst/>
          </a:prstGeom>
        </p:spPr>
        <p:txBody>
          <a:bodyPr wrap="square" lIns="0" tIns="0" rIns="0" bIns="0" rtlCol="0" anchor="t">
            <a:spAutoFit/>
          </a:bodyPr>
          <a:lstStyle/>
          <a:p>
            <a:pPr algn="r">
              <a:lnSpc>
                <a:spcPts val="2875"/>
              </a:lnSpc>
              <a:spcBef>
                <a:spcPct val="0"/>
              </a:spcBef>
            </a:pPr>
            <a:r>
              <a:rPr lang="en-US" sz="2663" i="1" dirty="0">
                <a:solidFill>
                  <a:srgbClr val="595959"/>
                </a:solidFill>
                <a:latin typeface="Verdana Italics"/>
                <a:ea typeface="Verdana Italics"/>
                <a:cs typeface="Verdana Italics"/>
                <a:sym typeface="Verdana Italics"/>
              </a:rPr>
              <a:t>Discussion</a:t>
            </a:r>
          </a:p>
        </p:txBody>
      </p:sp>
      <p:grpSp>
        <p:nvGrpSpPr>
          <p:cNvPr id="7" name="Group 7"/>
          <p:cNvGrpSpPr/>
          <p:nvPr/>
        </p:nvGrpSpPr>
        <p:grpSpPr>
          <a:xfrm>
            <a:off x="150277" y="408208"/>
            <a:ext cx="11901983" cy="1532435"/>
            <a:chOff x="-2502052" y="0"/>
            <a:chExt cx="28531800" cy="3673602"/>
          </a:xfrm>
        </p:grpSpPr>
        <p:sp>
          <p:nvSpPr>
            <p:cNvPr id="8" name="Freeform 8"/>
            <p:cNvSpPr/>
            <p:nvPr/>
          </p:nvSpPr>
          <p:spPr>
            <a:xfrm>
              <a:off x="0" y="0"/>
              <a:ext cx="26029748" cy="1725930"/>
            </a:xfrm>
            <a:custGeom>
              <a:avLst/>
              <a:gdLst/>
              <a:ahLst/>
              <a:cxnLst/>
              <a:rect l="l" t="t" r="r" b="b"/>
              <a:pathLst>
                <a:path w="26029748" h="1725930">
                  <a:moveTo>
                    <a:pt x="0" y="0"/>
                  </a:moveTo>
                  <a:lnTo>
                    <a:pt x="26029748" y="0"/>
                  </a:lnTo>
                  <a:lnTo>
                    <a:pt x="26029748" y="1725930"/>
                  </a:lnTo>
                  <a:lnTo>
                    <a:pt x="0" y="1725930"/>
                  </a:lnTo>
                  <a:close/>
                </a:path>
              </a:pathLst>
            </a:custGeom>
            <a:solidFill>
              <a:srgbClr val="000000">
                <a:alpha val="0"/>
              </a:srgbClr>
            </a:solidFill>
          </p:spPr>
          <p:txBody>
            <a:bodyPr/>
            <a:lstStyle/>
            <a:p>
              <a:endParaRPr lang="en-US" sz="1200"/>
            </a:p>
          </p:txBody>
        </p:sp>
        <p:sp>
          <p:nvSpPr>
            <p:cNvPr id="9" name="TextBox 9"/>
            <p:cNvSpPr txBox="1"/>
            <p:nvPr/>
          </p:nvSpPr>
          <p:spPr>
            <a:xfrm>
              <a:off x="-2502052" y="2004822"/>
              <a:ext cx="26029746" cy="1668780"/>
            </a:xfrm>
            <a:prstGeom prst="rect">
              <a:avLst/>
            </a:prstGeom>
          </p:spPr>
          <p:txBody>
            <a:bodyPr lIns="0" tIns="0" rIns="0" bIns="0" rtlCol="0" anchor="ctr"/>
            <a:lstStyle/>
            <a:p>
              <a:pPr algn="r">
                <a:lnSpc>
                  <a:spcPts val="3600"/>
                </a:lnSpc>
              </a:pPr>
              <a:r>
                <a:rPr lang="en-US" sz="3334" b="1" dirty="0">
                  <a:solidFill>
                    <a:srgbClr val="595959"/>
                  </a:solidFill>
                  <a:latin typeface="Verdana Bold"/>
                  <a:ea typeface="Verdana Bold"/>
                  <a:cs typeface="Verdana Bold"/>
                  <a:sym typeface="Verdana Bold"/>
                </a:rPr>
                <a:t>Revenue, Fundraising &amp; Reinvestment</a:t>
              </a:r>
            </a:p>
          </p:txBody>
        </p:sp>
      </p:grpSp>
      <p:sp>
        <p:nvSpPr>
          <p:cNvPr id="11" name="TextBox 9">
            <a:extLst>
              <a:ext uri="{FF2B5EF4-FFF2-40B4-BE49-F238E27FC236}">
                <a16:creationId xmlns:a16="http://schemas.microsoft.com/office/drawing/2014/main" id="{AE7E966F-F62E-2927-40D4-0C5326DF14F6}"/>
              </a:ext>
            </a:extLst>
          </p:cNvPr>
          <p:cNvSpPr txBox="1"/>
          <p:nvPr/>
        </p:nvSpPr>
        <p:spPr>
          <a:xfrm>
            <a:off x="1467761" y="171075"/>
            <a:ext cx="10584500" cy="333425"/>
          </a:xfrm>
          <a:prstGeom prst="rect">
            <a:avLst/>
          </a:prstGeom>
        </p:spPr>
        <p:txBody>
          <a:bodyPr lIns="0" tIns="0" rIns="0" bIns="0" rtlCol="0" anchor="t">
            <a:spAutoFit/>
          </a:bodyPr>
          <a:lstStyle/>
          <a:p>
            <a:pPr algn="r">
              <a:lnSpc>
                <a:spcPts val="2623"/>
              </a:lnSpc>
              <a:spcBef>
                <a:spcPct val="0"/>
              </a:spcBef>
            </a:pPr>
            <a:r>
              <a:rPr lang="en-US" sz="2429" b="1" i="1">
                <a:solidFill>
                  <a:srgbClr val="003380"/>
                </a:solidFill>
                <a:latin typeface="Verdana Bold Italics"/>
                <a:ea typeface="Verdana Bold Italics"/>
                <a:cs typeface="Verdana Bold Italics"/>
                <a:sym typeface="Verdana Bold Italics"/>
              </a:rPr>
              <a:t>Growing &amp; Utilizing</a:t>
            </a:r>
          </a:p>
        </p:txBody>
      </p:sp>
      <p:pic>
        <p:nvPicPr>
          <p:cNvPr id="3" name="Picture 2" descr="A white star and a black background&#10;&#10;AI-generated content may be incorrect.">
            <a:extLst>
              <a:ext uri="{FF2B5EF4-FFF2-40B4-BE49-F238E27FC236}">
                <a16:creationId xmlns:a16="http://schemas.microsoft.com/office/drawing/2014/main" id="{6B64850A-C68D-5DC0-89D1-3072017C5C2C}"/>
              </a:ext>
            </a:extLst>
          </p:cNvPr>
          <p:cNvPicPr/>
          <p:nvPr/>
        </p:nvPicPr>
        <p:blipFill>
          <a:blip r:embed="rId4">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58A7874-FAF8-08FD-F511-43285AB2AC19}"/>
              </a:ext>
            </a:extLst>
          </p:cNvPr>
          <p:cNvPicPr>
            <a:picLocks noChangeAspect="1"/>
          </p:cNvPicPr>
          <p:nvPr/>
        </p:nvPicPr>
        <p:blipFill>
          <a:blip r:embed="rId3"/>
          <a:srcRect/>
          <a:stretch/>
        </p:blipFill>
        <p:spPr>
          <a:xfrm>
            <a:off x="0" y="0"/>
            <a:ext cx="12192000" cy="6858000"/>
          </a:xfrm>
          <a:prstGeom prst="rect">
            <a:avLst/>
          </a:prstGeom>
        </p:spPr>
      </p:pic>
      <p:sp>
        <p:nvSpPr>
          <p:cNvPr id="4" name="TextBox 4"/>
          <p:cNvSpPr txBox="1"/>
          <p:nvPr/>
        </p:nvSpPr>
        <p:spPr>
          <a:xfrm>
            <a:off x="1426616" y="3327400"/>
            <a:ext cx="10340202" cy="782265"/>
          </a:xfrm>
          <a:prstGeom prst="rect">
            <a:avLst/>
          </a:prstGeom>
        </p:spPr>
        <p:txBody>
          <a:bodyPr lIns="0" tIns="0" rIns="0" bIns="0" rtlCol="0" anchor="t">
            <a:spAutoFit/>
          </a:bodyPr>
          <a:lstStyle/>
          <a:p>
            <a:pPr algn="ctr">
              <a:lnSpc>
                <a:spcPts val="6120"/>
              </a:lnSpc>
              <a:spcBef>
                <a:spcPct val="0"/>
              </a:spcBef>
            </a:pPr>
            <a:r>
              <a:rPr lang="en-US" sz="5666" b="1" dirty="0">
                <a:solidFill>
                  <a:srgbClr val="003380"/>
                </a:solidFill>
                <a:latin typeface="Verdana Bold"/>
                <a:ea typeface="Verdana Bold"/>
                <a:cs typeface="Verdana Bold"/>
                <a:sym typeface="Verdana Bold"/>
              </a:rPr>
              <a:t>Growing &amp; Utilizing</a:t>
            </a:r>
          </a:p>
        </p:txBody>
      </p:sp>
      <p:sp>
        <p:nvSpPr>
          <p:cNvPr id="5" name="TextBox 5"/>
          <p:cNvSpPr txBox="1"/>
          <p:nvPr/>
        </p:nvSpPr>
        <p:spPr>
          <a:xfrm>
            <a:off x="3184584" y="4394200"/>
            <a:ext cx="6824265" cy="436017"/>
          </a:xfrm>
          <a:prstGeom prst="rect">
            <a:avLst/>
          </a:prstGeom>
        </p:spPr>
        <p:txBody>
          <a:bodyPr lIns="0" tIns="0" rIns="0" bIns="0" rtlCol="0" anchor="t">
            <a:spAutoFit/>
          </a:bodyPr>
          <a:lstStyle/>
          <a:p>
            <a:pPr algn="ctr">
              <a:lnSpc>
                <a:spcPts val="3384"/>
              </a:lnSpc>
              <a:spcBef>
                <a:spcPct val="0"/>
              </a:spcBef>
            </a:pPr>
            <a:r>
              <a:rPr lang="en-US" sz="3133" i="1">
                <a:solidFill>
                  <a:srgbClr val="595959"/>
                </a:solidFill>
                <a:latin typeface="Verdana Italics"/>
                <a:ea typeface="Verdana Italics"/>
                <a:cs typeface="Verdana Italics"/>
                <a:sym typeface="Verdana Italics"/>
              </a:rPr>
              <a:t>Strengthening Community Impact</a:t>
            </a:r>
          </a:p>
        </p:txBody>
      </p:sp>
      <p:pic>
        <p:nvPicPr>
          <p:cNvPr id="3" name="Picture 2" descr="A white star and a black background&#10;&#10;AI-generated content may be incorrect.">
            <a:extLst>
              <a:ext uri="{FF2B5EF4-FFF2-40B4-BE49-F238E27FC236}">
                <a16:creationId xmlns:a16="http://schemas.microsoft.com/office/drawing/2014/main" id="{7261127F-EFC5-7940-F98A-64DAC701E4AC}"/>
              </a:ext>
            </a:extLst>
          </p:cNvPr>
          <p:cNvPicPr/>
          <p:nvPr/>
        </p:nvPicPr>
        <p:blipFill>
          <a:blip r:embed="rId4">
            <a:extLst>
              <a:ext uri="{28A0092B-C50C-407E-A947-70E740481C1C}">
                <a14:useLocalDpi xmlns:a14="http://schemas.microsoft.com/office/drawing/2010/main" val="0"/>
              </a:ext>
            </a:extLst>
          </a:blip>
          <a:stretch>
            <a:fillRect/>
          </a:stretch>
        </p:blipFill>
        <p:spPr>
          <a:xfrm>
            <a:off x="306935" y="67086"/>
            <a:ext cx="703649" cy="669860"/>
          </a:xfrm>
          <a:prstGeom prst="rect">
            <a:avLst/>
          </a:prstGeom>
        </p:spPr>
      </p:pic>
    </p:spTree>
  </p:cSld>
  <p:clrMapOvr>
    <a:masterClrMapping/>
  </p:clrMapOvr>
  <p:transition>
    <p:fade/>
  </p:transition>
</p:sld>
</file>

<file path=ppt/theme/theme1.xml><?xml version="1.0" encoding="utf-8"?>
<a:theme xmlns:a="http://schemas.openxmlformats.org/drawingml/2006/main" name="Theme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A010691E-3DF2-4222-BAC3-FBC1A764DFA0}" vid="{69E5C48B-27B6-43DB-9E12-C9F128CE6D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Theme1</Template>
  <TotalTime>137</TotalTime>
  <Words>1164</Words>
  <Application>Microsoft Office PowerPoint</Application>
  <PresentationFormat>Widescreen</PresentationFormat>
  <Paragraphs>198</Paragraphs>
  <Slides>19</Slides>
  <Notes>19</Notes>
  <HiddenSlides>5</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Aptos Display</vt:lpstr>
      <vt:lpstr>Arial</vt:lpstr>
      <vt:lpstr>Verdana</vt:lpstr>
      <vt:lpstr>Verdana Bold</vt:lpstr>
      <vt:lpstr>Verdana Bold Italics</vt:lpstr>
      <vt:lpstr>Verdana Italics</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Joseph Robb</dc:creator>
  <cp:lastModifiedBy>Joseph Robb</cp:lastModifiedBy>
  <cp:revision>1</cp:revision>
  <dcterms:created xsi:type="dcterms:W3CDTF">2026-03-31T16:09:11Z</dcterms:created>
  <dcterms:modified xsi:type="dcterms:W3CDTF">2026-04-08T17:34:20Z</dcterms:modified>
</cp:coreProperties>
</file>