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61" r:id="rId7"/>
    <p:sldId id="278" r:id="rId8"/>
    <p:sldId id="279" r:id="rId9"/>
    <p:sldId id="266" r:id="rId10"/>
    <p:sldId id="267" r:id="rId11"/>
    <p:sldId id="265" r:id="rId12"/>
    <p:sldId id="273" r:id="rId13"/>
    <p:sldId id="274" r:id="rId14"/>
    <p:sldId id="275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387283C-630C-4C4D-B336-3FC60CC087BA}">
          <p14:sldIdLst>
            <p14:sldId id="256"/>
            <p14:sldId id="259"/>
            <p14:sldId id="261"/>
            <p14:sldId id="278"/>
            <p14:sldId id="279"/>
            <p14:sldId id="266"/>
            <p14:sldId id="267"/>
            <p14:sldId id="265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8D"/>
    <a:srgbClr val="9EA2A2"/>
    <a:srgbClr val="B71234"/>
    <a:srgbClr val="DDE9FF"/>
    <a:srgbClr val="C7C9C7"/>
    <a:srgbClr val="636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1F5450-E0B5-4C28-B829-3EB5A4D75CB5}" v="53" dt="2026-04-10T01:34:54.8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oke Johnson" userId="ade227fc-afd9-40dd-a602-99a5d1af7a61" providerId="ADAL" clId="{0CACD403-BE20-406E-A344-0C6237B38F2B}"/>
    <pc:docChg chg="undo custSel addSld delSld modSld addSection delSection modSection">
      <pc:chgData name="Brooke Johnson" userId="ade227fc-afd9-40dd-a602-99a5d1af7a61" providerId="ADAL" clId="{0CACD403-BE20-406E-A344-0C6237B38F2B}" dt="2026-04-10T01:34:55.873" v="1488" actId="20577"/>
      <pc:docMkLst>
        <pc:docMk/>
      </pc:docMkLst>
      <pc:sldChg chg="modSp mod">
        <pc:chgData name="Brooke Johnson" userId="ade227fc-afd9-40dd-a602-99a5d1af7a61" providerId="ADAL" clId="{0CACD403-BE20-406E-A344-0C6237B38F2B}" dt="2026-04-10T00:43:23.526" v="93" actId="1076"/>
        <pc:sldMkLst>
          <pc:docMk/>
          <pc:sldMk cId="1676046533" sldId="256"/>
        </pc:sldMkLst>
        <pc:spChg chg="mod">
          <ac:chgData name="Brooke Johnson" userId="ade227fc-afd9-40dd-a602-99a5d1af7a61" providerId="ADAL" clId="{0CACD403-BE20-406E-A344-0C6237B38F2B}" dt="2026-04-10T00:43:23.526" v="93" actId="1076"/>
          <ac:spMkLst>
            <pc:docMk/>
            <pc:sldMk cId="1676046533" sldId="256"/>
            <ac:spMk id="13" creationId="{8C9E4236-3956-DD53-AEB9-A87D1B53F603}"/>
          </ac:spMkLst>
        </pc:spChg>
      </pc:sldChg>
      <pc:sldChg chg="del">
        <pc:chgData name="Brooke Johnson" userId="ade227fc-afd9-40dd-a602-99a5d1af7a61" providerId="ADAL" clId="{0CACD403-BE20-406E-A344-0C6237B38F2B}" dt="2026-04-10T00:56:21.467" v="94" actId="2696"/>
        <pc:sldMkLst>
          <pc:docMk/>
          <pc:sldMk cId="1009477036" sldId="257"/>
        </pc:sldMkLst>
      </pc:sldChg>
      <pc:sldChg chg="modSp mod">
        <pc:chgData name="Brooke Johnson" userId="ade227fc-afd9-40dd-a602-99a5d1af7a61" providerId="ADAL" clId="{0CACD403-BE20-406E-A344-0C6237B38F2B}" dt="2026-04-10T01:34:55.873" v="1488" actId="20577"/>
        <pc:sldMkLst>
          <pc:docMk/>
          <pc:sldMk cId="380740905" sldId="259"/>
        </pc:sldMkLst>
        <pc:graphicFrameChg chg="mod modGraphic">
          <ac:chgData name="Brooke Johnson" userId="ade227fc-afd9-40dd-a602-99a5d1af7a61" providerId="ADAL" clId="{0CACD403-BE20-406E-A344-0C6237B38F2B}" dt="2026-04-10T01:34:55.873" v="1488" actId="20577"/>
          <ac:graphicFrameMkLst>
            <pc:docMk/>
            <pc:sldMk cId="380740905" sldId="259"/>
            <ac:graphicFrameMk id="2" creationId="{E2F19D9B-76C4-6E39-F953-17E1D02E1A38}"/>
          </ac:graphicFrameMkLst>
        </pc:graphicFrameChg>
      </pc:sldChg>
      <pc:sldChg chg="modSp mod">
        <pc:chgData name="Brooke Johnson" userId="ade227fc-afd9-40dd-a602-99a5d1af7a61" providerId="ADAL" clId="{0CACD403-BE20-406E-A344-0C6237B38F2B}" dt="2026-04-10T01:01:56.889" v="245" actId="20577"/>
        <pc:sldMkLst>
          <pc:docMk/>
          <pc:sldMk cId="2079626947" sldId="261"/>
        </pc:sldMkLst>
        <pc:graphicFrameChg chg="modGraphic">
          <ac:chgData name="Brooke Johnson" userId="ade227fc-afd9-40dd-a602-99a5d1af7a61" providerId="ADAL" clId="{0CACD403-BE20-406E-A344-0C6237B38F2B}" dt="2026-04-10T01:01:56.889" v="245" actId="20577"/>
          <ac:graphicFrameMkLst>
            <pc:docMk/>
            <pc:sldMk cId="2079626947" sldId="261"/>
            <ac:graphicFrameMk id="6" creationId="{8C933ECE-2A76-63BA-811C-A25C5A9662C5}"/>
          </ac:graphicFrameMkLst>
        </pc:graphicFrameChg>
      </pc:sldChg>
      <pc:sldChg chg="del">
        <pc:chgData name="Brooke Johnson" userId="ade227fc-afd9-40dd-a602-99a5d1af7a61" providerId="ADAL" clId="{0CACD403-BE20-406E-A344-0C6237B38F2B}" dt="2026-04-10T01:02:28.044" v="246" actId="2696"/>
        <pc:sldMkLst>
          <pc:docMk/>
          <pc:sldMk cId="480060107" sldId="262"/>
        </pc:sldMkLst>
      </pc:sldChg>
      <pc:sldChg chg="del">
        <pc:chgData name="Brooke Johnson" userId="ade227fc-afd9-40dd-a602-99a5d1af7a61" providerId="ADAL" clId="{0CACD403-BE20-406E-A344-0C6237B38F2B}" dt="2026-04-10T01:02:32.002" v="247" actId="2696"/>
        <pc:sldMkLst>
          <pc:docMk/>
          <pc:sldMk cId="2381184858" sldId="264"/>
        </pc:sldMkLst>
      </pc:sldChg>
      <pc:sldChg chg="addSp delSp modSp add del mod">
        <pc:chgData name="Brooke Johnson" userId="ade227fc-afd9-40dd-a602-99a5d1af7a61" providerId="ADAL" clId="{0CACD403-BE20-406E-A344-0C6237B38F2B}" dt="2026-04-10T01:34:15.645" v="1429" actId="20577"/>
        <pc:sldMkLst>
          <pc:docMk/>
          <pc:sldMk cId="3751285322" sldId="266"/>
        </pc:sldMkLst>
        <pc:spChg chg="mod">
          <ac:chgData name="Brooke Johnson" userId="ade227fc-afd9-40dd-a602-99a5d1af7a61" providerId="ADAL" clId="{0CACD403-BE20-406E-A344-0C6237B38F2B}" dt="2026-04-10T01:26:55.516" v="1243" actId="20577"/>
          <ac:spMkLst>
            <pc:docMk/>
            <pc:sldMk cId="3751285322" sldId="266"/>
            <ac:spMk id="2" creationId="{A2438F6D-122C-A29F-C6AC-04FE0A265BEE}"/>
          </ac:spMkLst>
        </pc:spChg>
        <pc:spChg chg="add mod">
          <ac:chgData name="Brooke Johnson" userId="ade227fc-afd9-40dd-a602-99a5d1af7a61" providerId="ADAL" clId="{0CACD403-BE20-406E-A344-0C6237B38F2B}" dt="2026-04-10T01:28:21.042" v="1308" actId="122"/>
          <ac:spMkLst>
            <pc:docMk/>
            <pc:sldMk cId="3751285322" sldId="266"/>
            <ac:spMk id="3" creationId="{22A1ED9F-089D-F3DE-DDE7-84535FBEC8D8}"/>
          </ac:spMkLst>
        </pc:spChg>
        <pc:spChg chg="add mod">
          <ac:chgData name="Brooke Johnson" userId="ade227fc-afd9-40dd-a602-99a5d1af7a61" providerId="ADAL" clId="{0CACD403-BE20-406E-A344-0C6237B38F2B}" dt="2026-04-10T01:34:15.645" v="1429" actId="20577"/>
          <ac:spMkLst>
            <pc:docMk/>
            <pc:sldMk cId="3751285322" sldId="266"/>
            <ac:spMk id="9" creationId="{7966AF0D-4262-F6AA-86D4-A5C54255F382}"/>
          </ac:spMkLst>
        </pc:spChg>
        <pc:spChg chg="add mod">
          <ac:chgData name="Brooke Johnson" userId="ade227fc-afd9-40dd-a602-99a5d1af7a61" providerId="ADAL" clId="{0CACD403-BE20-406E-A344-0C6237B38F2B}" dt="2026-04-10T01:34:04.797" v="1417" actId="20577"/>
          <ac:spMkLst>
            <pc:docMk/>
            <pc:sldMk cId="3751285322" sldId="266"/>
            <ac:spMk id="12" creationId="{666D7398-9623-02EB-BB07-F6B0C7B5877F}"/>
          </ac:spMkLst>
        </pc:spChg>
        <pc:picChg chg="add mod">
          <ac:chgData name="Brooke Johnson" userId="ade227fc-afd9-40dd-a602-99a5d1af7a61" providerId="ADAL" clId="{0CACD403-BE20-406E-A344-0C6237B38F2B}" dt="2026-04-10T01:31:14.592" v="1319" actId="1076"/>
          <ac:picMkLst>
            <pc:docMk/>
            <pc:sldMk cId="3751285322" sldId="266"/>
            <ac:picMk id="8" creationId="{7F63DFAD-090E-C40B-EEA0-CD7F8B036100}"/>
          </ac:picMkLst>
        </pc:picChg>
        <pc:picChg chg="add mod">
          <ac:chgData name="Brooke Johnson" userId="ade227fc-afd9-40dd-a602-99a5d1af7a61" providerId="ADAL" clId="{0CACD403-BE20-406E-A344-0C6237B38F2B}" dt="2026-04-10T01:33:52.549" v="1375" actId="1076"/>
          <ac:picMkLst>
            <pc:docMk/>
            <pc:sldMk cId="3751285322" sldId="266"/>
            <ac:picMk id="11" creationId="{75EB7FA8-D3AA-A728-B008-D8CD938F35FC}"/>
          </ac:picMkLst>
        </pc:picChg>
        <pc:picChg chg="del">
          <ac:chgData name="Brooke Johnson" userId="ade227fc-afd9-40dd-a602-99a5d1af7a61" providerId="ADAL" clId="{0CACD403-BE20-406E-A344-0C6237B38F2B}" dt="2026-04-10T01:27:19.125" v="1244" actId="478"/>
          <ac:picMkLst>
            <pc:docMk/>
            <pc:sldMk cId="3751285322" sldId="266"/>
            <ac:picMk id="20" creationId="{1E16C0C3-E719-948F-DDA7-09DE437B3C07}"/>
          </ac:picMkLst>
        </pc:picChg>
        <pc:picChg chg="del">
          <ac:chgData name="Brooke Johnson" userId="ade227fc-afd9-40dd-a602-99a5d1af7a61" providerId="ADAL" clId="{0CACD403-BE20-406E-A344-0C6237B38F2B}" dt="2026-04-10T01:27:20.312" v="1245" actId="478"/>
          <ac:picMkLst>
            <pc:docMk/>
            <pc:sldMk cId="3751285322" sldId="266"/>
            <ac:picMk id="22" creationId="{9529AE63-48CA-541C-F272-FDA62D6B77D9}"/>
          </ac:picMkLst>
        </pc:picChg>
        <pc:picChg chg="del">
          <ac:chgData name="Brooke Johnson" userId="ade227fc-afd9-40dd-a602-99a5d1af7a61" providerId="ADAL" clId="{0CACD403-BE20-406E-A344-0C6237B38F2B}" dt="2026-04-10T01:27:22.064" v="1246" actId="478"/>
          <ac:picMkLst>
            <pc:docMk/>
            <pc:sldMk cId="3751285322" sldId="266"/>
            <ac:picMk id="24" creationId="{59E5F728-2F9C-C71C-B7E5-F90115286B5F}"/>
          </ac:picMkLst>
        </pc:picChg>
      </pc:sldChg>
      <pc:sldChg chg="del">
        <pc:chgData name="Brooke Johnson" userId="ade227fc-afd9-40dd-a602-99a5d1af7a61" providerId="ADAL" clId="{0CACD403-BE20-406E-A344-0C6237B38F2B}" dt="2026-04-10T01:02:46.541" v="250" actId="2696"/>
        <pc:sldMkLst>
          <pc:docMk/>
          <pc:sldMk cId="1362440636" sldId="268"/>
        </pc:sldMkLst>
      </pc:sldChg>
      <pc:sldChg chg="del">
        <pc:chgData name="Brooke Johnson" userId="ade227fc-afd9-40dd-a602-99a5d1af7a61" providerId="ADAL" clId="{0CACD403-BE20-406E-A344-0C6237B38F2B}" dt="2026-04-10T01:02:44.715" v="249" actId="2696"/>
        <pc:sldMkLst>
          <pc:docMk/>
          <pc:sldMk cId="1588322618" sldId="269"/>
        </pc:sldMkLst>
      </pc:sldChg>
      <pc:sldChg chg="del">
        <pc:chgData name="Brooke Johnson" userId="ade227fc-afd9-40dd-a602-99a5d1af7a61" providerId="ADAL" clId="{0CACD403-BE20-406E-A344-0C6237B38F2B}" dt="2026-04-10T01:02:49.727" v="251" actId="2696"/>
        <pc:sldMkLst>
          <pc:docMk/>
          <pc:sldMk cId="877234302" sldId="270"/>
        </pc:sldMkLst>
      </pc:sldChg>
      <pc:sldChg chg="del">
        <pc:chgData name="Brooke Johnson" userId="ade227fc-afd9-40dd-a602-99a5d1af7a61" providerId="ADAL" clId="{0CACD403-BE20-406E-A344-0C6237B38F2B}" dt="2026-04-10T01:02:52.547" v="252" actId="2696"/>
        <pc:sldMkLst>
          <pc:docMk/>
          <pc:sldMk cId="1583186711" sldId="271"/>
        </pc:sldMkLst>
      </pc:sldChg>
      <pc:sldChg chg="del">
        <pc:chgData name="Brooke Johnson" userId="ade227fc-afd9-40dd-a602-99a5d1af7a61" providerId="ADAL" clId="{0CACD403-BE20-406E-A344-0C6237B38F2B}" dt="2026-04-10T01:02:54.877" v="253" actId="2696"/>
        <pc:sldMkLst>
          <pc:docMk/>
          <pc:sldMk cId="3416704529" sldId="272"/>
        </pc:sldMkLst>
      </pc:sldChg>
      <pc:sldChg chg="addSp delSp modSp mod">
        <pc:chgData name="Brooke Johnson" userId="ade227fc-afd9-40dd-a602-99a5d1af7a61" providerId="ADAL" clId="{0CACD403-BE20-406E-A344-0C6237B38F2B}" dt="2026-04-10T01:03:26.991" v="269" actId="1076"/>
        <pc:sldMkLst>
          <pc:docMk/>
          <pc:sldMk cId="2441105587" sldId="276"/>
        </pc:sldMkLst>
        <pc:spChg chg="add del mod">
          <ac:chgData name="Brooke Johnson" userId="ade227fc-afd9-40dd-a602-99a5d1af7a61" providerId="ADAL" clId="{0CACD403-BE20-406E-A344-0C6237B38F2B}" dt="2026-04-10T01:03:14.702" v="255" actId="478"/>
          <ac:spMkLst>
            <pc:docMk/>
            <pc:sldMk cId="2441105587" sldId="276"/>
            <ac:spMk id="4" creationId="{3972831C-41B3-A61E-EC44-4A5C189B1452}"/>
          </ac:spMkLst>
        </pc:spChg>
        <pc:spChg chg="mod">
          <ac:chgData name="Brooke Johnson" userId="ade227fc-afd9-40dd-a602-99a5d1af7a61" providerId="ADAL" clId="{0CACD403-BE20-406E-A344-0C6237B38F2B}" dt="2026-04-10T01:03:26.991" v="269" actId="1076"/>
          <ac:spMkLst>
            <pc:docMk/>
            <pc:sldMk cId="2441105587" sldId="276"/>
            <ac:spMk id="7" creationId="{41473F5D-64BF-04BA-DD0B-3CE80B19A34C}"/>
          </ac:spMkLst>
        </pc:spChg>
        <pc:spChg chg="del">
          <ac:chgData name="Brooke Johnson" userId="ade227fc-afd9-40dd-a602-99a5d1af7a61" providerId="ADAL" clId="{0CACD403-BE20-406E-A344-0C6237B38F2B}" dt="2026-04-10T01:03:13.467" v="254" actId="478"/>
          <ac:spMkLst>
            <pc:docMk/>
            <pc:sldMk cId="2441105587" sldId="276"/>
            <ac:spMk id="21" creationId="{4BCCE206-A81D-FBC9-6109-2A31B2A42E89}"/>
          </ac:spMkLst>
        </pc:spChg>
        <pc:graphicFrameChg chg="del">
          <ac:chgData name="Brooke Johnson" userId="ade227fc-afd9-40dd-a602-99a5d1af7a61" providerId="ADAL" clId="{0CACD403-BE20-406E-A344-0C6237B38F2B}" dt="2026-04-10T01:03:13.467" v="254" actId="478"/>
          <ac:graphicFrameMkLst>
            <pc:docMk/>
            <pc:sldMk cId="2441105587" sldId="276"/>
            <ac:graphicFrameMk id="14" creationId="{D5FDE94F-9E87-A147-4B82-C0D424DCE06B}"/>
          </ac:graphicFrameMkLst>
        </pc:graphicFrameChg>
      </pc:sldChg>
      <pc:sldChg chg="addSp delSp modSp add del mod">
        <pc:chgData name="Brooke Johnson" userId="ade227fc-afd9-40dd-a602-99a5d1af7a61" providerId="ADAL" clId="{0CACD403-BE20-406E-A344-0C6237B38F2B}" dt="2026-04-10T01:24:50.911" v="1212" actId="2696"/>
        <pc:sldMkLst>
          <pc:docMk/>
          <pc:sldMk cId="1550220880" sldId="277"/>
        </pc:sldMkLst>
        <pc:spChg chg="add del mod">
          <ac:chgData name="Brooke Johnson" userId="ade227fc-afd9-40dd-a602-99a5d1af7a61" providerId="ADAL" clId="{0CACD403-BE20-406E-A344-0C6237B38F2B}" dt="2026-04-10T01:08:56.763" v="495" actId="478"/>
          <ac:spMkLst>
            <pc:docMk/>
            <pc:sldMk cId="1550220880" sldId="277"/>
            <ac:spMk id="2" creationId="{3CD85836-A466-BF36-66EE-44ACF1E10365}"/>
          </ac:spMkLst>
        </pc:spChg>
        <pc:spChg chg="mod">
          <ac:chgData name="Brooke Johnson" userId="ade227fc-afd9-40dd-a602-99a5d1af7a61" providerId="ADAL" clId="{0CACD403-BE20-406E-A344-0C6237B38F2B}" dt="2026-04-10T01:04:43.860" v="370" actId="1076"/>
          <ac:spMkLst>
            <pc:docMk/>
            <pc:sldMk cId="1550220880" sldId="277"/>
            <ac:spMk id="10" creationId="{D6080E2D-3DFC-7FF7-548D-A6A51042C8F0}"/>
          </ac:spMkLst>
        </pc:spChg>
        <pc:graphicFrameChg chg="add mod modGraphic">
          <ac:chgData name="Brooke Johnson" userId="ade227fc-afd9-40dd-a602-99a5d1af7a61" providerId="ADAL" clId="{0CACD403-BE20-406E-A344-0C6237B38F2B}" dt="2026-04-10T01:20:48.999" v="933"/>
          <ac:graphicFrameMkLst>
            <pc:docMk/>
            <pc:sldMk cId="1550220880" sldId="277"/>
            <ac:graphicFrameMk id="3" creationId="{D161D0D3-6A86-101C-5212-2D62EF4A2F9C}"/>
          </ac:graphicFrameMkLst>
        </pc:graphicFrameChg>
        <pc:graphicFrameChg chg="del mod modGraphic">
          <ac:chgData name="Brooke Johnson" userId="ade227fc-afd9-40dd-a602-99a5d1af7a61" providerId="ADAL" clId="{0CACD403-BE20-406E-A344-0C6237B38F2B}" dt="2026-04-10T01:04:07.869" v="291" actId="478"/>
          <ac:graphicFrameMkLst>
            <pc:docMk/>
            <pc:sldMk cId="1550220880" sldId="277"/>
            <ac:graphicFrameMk id="6" creationId="{3E706835-3D47-4C63-1942-60B0740013EE}"/>
          </ac:graphicFrameMkLst>
        </pc:graphicFrameChg>
        <pc:graphicFrameChg chg="add mod modGraphic">
          <ac:chgData name="Brooke Johnson" userId="ade227fc-afd9-40dd-a602-99a5d1af7a61" providerId="ADAL" clId="{0CACD403-BE20-406E-A344-0C6237B38F2B}" dt="2026-04-10T01:20:06.132" v="910" actId="255"/>
          <ac:graphicFrameMkLst>
            <pc:docMk/>
            <pc:sldMk cId="1550220880" sldId="277"/>
            <ac:graphicFrameMk id="7" creationId="{F99A71B5-21FF-0623-A1D4-FF0F69F11E0E}"/>
          </ac:graphicFrameMkLst>
        </pc:graphicFrameChg>
        <pc:graphicFrameChg chg="add mod modGraphic">
          <ac:chgData name="Brooke Johnson" userId="ade227fc-afd9-40dd-a602-99a5d1af7a61" providerId="ADAL" clId="{0CACD403-BE20-406E-A344-0C6237B38F2B}" dt="2026-04-10T01:20:21.469" v="929" actId="20577"/>
          <ac:graphicFrameMkLst>
            <pc:docMk/>
            <pc:sldMk cId="1550220880" sldId="277"/>
            <ac:graphicFrameMk id="8" creationId="{907C968D-AC60-4257-9F1A-509FF62FFF80}"/>
          </ac:graphicFrameMkLst>
        </pc:graphicFrameChg>
      </pc:sldChg>
      <pc:sldChg chg="addSp delSp modSp add mod">
        <pc:chgData name="Brooke Johnson" userId="ade227fc-afd9-40dd-a602-99a5d1af7a61" providerId="ADAL" clId="{0CACD403-BE20-406E-A344-0C6237B38F2B}" dt="2026-04-10T01:16:19.483" v="719" actId="207"/>
        <pc:sldMkLst>
          <pc:docMk/>
          <pc:sldMk cId="2427723833" sldId="278"/>
        </pc:sldMkLst>
        <pc:spChg chg="mod">
          <ac:chgData name="Brooke Johnson" userId="ade227fc-afd9-40dd-a602-99a5d1af7a61" providerId="ADAL" clId="{0CACD403-BE20-406E-A344-0C6237B38F2B}" dt="2026-04-10T01:10:35.062" v="536" actId="1076"/>
          <ac:spMkLst>
            <pc:docMk/>
            <pc:sldMk cId="2427723833" sldId="278"/>
            <ac:spMk id="5" creationId="{EC310186-3908-82C8-2829-E75FAA6D0E45}"/>
          </ac:spMkLst>
        </pc:spChg>
        <pc:spChg chg="mod">
          <ac:chgData name="Brooke Johnson" userId="ade227fc-afd9-40dd-a602-99a5d1af7a61" providerId="ADAL" clId="{0CACD403-BE20-406E-A344-0C6237B38F2B}" dt="2026-04-10T01:09:23.476" v="533" actId="1076"/>
          <ac:spMkLst>
            <pc:docMk/>
            <pc:sldMk cId="2427723833" sldId="278"/>
            <ac:spMk id="10" creationId="{B6D10BC9-68AB-75EC-22C6-47092F5D722C}"/>
          </ac:spMkLst>
        </pc:spChg>
        <pc:graphicFrameChg chg="add mod modGraphic">
          <ac:chgData name="Brooke Johnson" userId="ade227fc-afd9-40dd-a602-99a5d1af7a61" providerId="ADAL" clId="{0CACD403-BE20-406E-A344-0C6237B38F2B}" dt="2026-04-10T01:16:19.483" v="719" actId="207"/>
          <ac:graphicFrameMkLst>
            <pc:docMk/>
            <pc:sldMk cId="2427723833" sldId="278"/>
            <ac:graphicFrameMk id="2" creationId="{E87CE552-B093-A1C2-BDF2-54F3BF0D361D}"/>
          </ac:graphicFrameMkLst>
        </pc:graphicFrameChg>
        <pc:graphicFrameChg chg="del">
          <ac:chgData name="Brooke Johnson" userId="ade227fc-afd9-40dd-a602-99a5d1af7a61" providerId="ADAL" clId="{0CACD403-BE20-406E-A344-0C6237B38F2B}" dt="2026-04-10T01:09:09.498" v="497" actId="478"/>
          <ac:graphicFrameMkLst>
            <pc:docMk/>
            <pc:sldMk cId="2427723833" sldId="278"/>
            <ac:graphicFrameMk id="6" creationId="{C1536400-00C3-E795-62BA-3709CD76D0D3}"/>
          </ac:graphicFrameMkLst>
        </pc:graphicFrameChg>
      </pc:sldChg>
      <pc:sldChg chg="addSp delSp modSp add mod">
        <pc:chgData name="Brooke Johnson" userId="ade227fc-afd9-40dd-a602-99a5d1af7a61" providerId="ADAL" clId="{0CACD403-BE20-406E-A344-0C6237B38F2B}" dt="2026-04-10T01:24:05.072" v="1209" actId="14100"/>
        <pc:sldMkLst>
          <pc:docMk/>
          <pc:sldMk cId="3514715729" sldId="279"/>
        </pc:sldMkLst>
        <pc:graphicFrameChg chg="add del modGraphic">
          <ac:chgData name="Brooke Johnson" userId="ade227fc-afd9-40dd-a602-99a5d1af7a61" providerId="ADAL" clId="{0CACD403-BE20-406E-A344-0C6237B38F2B}" dt="2026-04-10T01:21:37.081" v="938" actId="1032"/>
          <ac:graphicFrameMkLst>
            <pc:docMk/>
            <pc:sldMk cId="3514715729" sldId="279"/>
            <ac:graphicFrameMk id="2" creationId="{4F5BB25A-7981-6993-9D96-E3A1C681CCC0}"/>
          </ac:graphicFrameMkLst>
        </pc:graphicFrameChg>
        <pc:graphicFrameChg chg="del mod">
          <ac:chgData name="Brooke Johnson" userId="ade227fc-afd9-40dd-a602-99a5d1af7a61" providerId="ADAL" clId="{0CACD403-BE20-406E-A344-0C6237B38F2B}" dt="2026-04-10T01:21:08.941" v="936" actId="478"/>
          <ac:graphicFrameMkLst>
            <pc:docMk/>
            <pc:sldMk cId="3514715729" sldId="279"/>
            <ac:graphicFrameMk id="3" creationId="{2F1B76D6-0560-1F55-8F3B-C0D159419BF3}"/>
          </ac:graphicFrameMkLst>
        </pc:graphicFrameChg>
        <pc:graphicFrameChg chg="add mod modGraphic">
          <ac:chgData name="Brooke Johnson" userId="ade227fc-afd9-40dd-a602-99a5d1af7a61" providerId="ADAL" clId="{0CACD403-BE20-406E-A344-0C6237B38F2B}" dt="2026-04-10T01:24:05.072" v="1209" actId="14100"/>
          <ac:graphicFrameMkLst>
            <pc:docMk/>
            <pc:sldMk cId="3514715729" sldId="279"/>
            <ac:graphicFrameMk id="6" creationId="{8C507174-61EB-8DE5-A499-6F596F4097A5}"/>
          </ac:graphicFrameMkLst>
        </pc:graphicFrameChg>
        <pc:graphicFrameChg chg="del mod">
          <ac:chgData name="Brooke Johnson" userId="ade227fc-afd9-40dd-a602-99a5d1af7a61" providerId="ADAL" clId="{0CACD403-BE20-406E-A344-0C6237B38F2B}" dt="2026-04-10T01:21:08.941" v="936" actId="478"/>
          <ac:graphicFrameMkLst>
            <pc:docMk/>
            <pc:sldMk cId="3514715729" sldId="279"/>
            <ac:graphicFrameMk id="7" creationId="{C789EFC0-8EF0-A10C-B102-C8F123323238}"/>
          </ac:graphicFrameMkLst>
        </pc:graphicFrameChg>
        <pc:graphicFrameChg chg="del">
          <ac:chgData name="Brooke Johnson" userId="ade227fc-afd9-40dd-a602-99a5d1af7a61" providerId="ADAL" clId="{0CACD403-BE20-406E-A344-0C6237B38F2B}" dt="2026-04-10T01:21:08.941" v="936" actId="478"/>
          <ac:graphicFrameMkLst>
            <pc:docMk/>
            <pc:sldMk cId="3514715729" sldId="279"/>
            <ac:graphicFrameMk id="8" creationId="{CDDAE957-388C-6985-B921-AF05E6BF8FBD}"/>
          </ac:graphicFrameMkLst>
        </pc:graphicFrameChg>
      </pc:sldChg>
      <pc:sldChg chg="new del">
        <pc:chgData name="Brooke Johnson" userId="ade227fc-afd9-40dd-a602-99a5d1af7a61" providerId="ADAL" clId="{0CACD403-BE20-406E-A344-0C6237B38F2B}" dt="2026-04-10T01:26:43.592" v="1215" actId="2696"/>
        <pc:sldMkLst>
          <pc:docMk/>
          <pc:sldMk cId="1321314492" sldId="28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DCA6D7-35D1-48E5-98F6-58110D6BB27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0D12B84-E29B-4AD6-B94E-00E2E2EA985B}">
      <dgm:prSet/>
      <dgm:spPr>
        <a:solidFill>
          <a:srgbClr val="63666A"/>
        </a:solidFill>
        <a:ln>
          <a:solidFill>
            <a:srgbClr val="63666A"/>
          </a:solidFill>
        </a:ln>
      </dgm:spPr>
      <dgm:t>
        <a:bodyPr/>
        <a:lstStyle/>
        <a:p>
          <a:pPr>
            <a:defRPr cap="all"/>
          </a:pPr>
          <a:r>
            <a:rPr lang="en-US"/>
            <a:t>Why Marketing Matters</a:t>
          </a:r>
        </a:p>
      </dgm:t>
    </dgm:pt>
    <dgm:pt modelId="{0555147E-C518-4690-8509-F4222CB29E07}" type="parTrans" cxnId="{63D881F2-D299-47DA-A643-FAFA153EF822}">
      <dgm:prSet/>
      <dgm:spPr/>
      <dgm:t>
        <a:bodyPr/>
        <a:lstStyle/>
        <a:p>
          <a:endParaRPr lang="en-US"/>
        </a:p>
      </dgm:t>
    </dgm:pt>
    <dgm:pt modelId="{02DB986E-55C7-4F32-8D04-A5F5A5F36825}" type="sibTrans" cxnId="{63D881F2-D299-47DA-A643-FAFA153EF822}">
      <dgm:prSet/>
      <dgm:spPr>
        <a:solidFill>
          <a:srgbClr val="B71234">
            <a:alpha val="90000"/>
          </a:srgbClr>
        </a:solidFill>
        <a:ln>
          <a:solidFill>
            <a:srgbClr val="B71234">
              <a:alpha val="90000"/>
            </a:srgbClr>
          </a:solidFill>
        </a:ln>
      </dgm:spPr>
      <dgm:t>
        <a:bodyPr/>
        <a:lstStyle/>
        <a:p>
          <a:endParaRPr lang="en-US"/>
        </a:p>
      </dgm:t>
    </dgm:pt>
    <dgm:pt modelId="{DDD538D8-02AF-4541-B263-E61E098606A2}">
      <dgm:prSet/>
      <dgm:spPr>
        <a:solidFill>
          <a:srgbClr val="00338D"/>
        </a:solidFill>
      </dgm:spPr>
      <dgm:t>
        <a:bodyPr/>
        <a:lstStyle/>
        <a:p>
          <a:pPr>
            <a:defRPr cap="all"/>
          </a:pPr>
          <a:r>
            <a:rPr lang="en-US" dirty="0"/>
            <a:t>Outreach/promotion</a:t>
          </a:r>
        </a:p>
      </dgm:t>
    </dgm:pt>
    <dgm:pt modelId="{11BF0CE3-7D7F-46FC-A3D7-B060EC380E03}" type="parTrans" cxnId="{4F27778E-A7A0-48A5-A411-16FF77E19E7B}">
      <dgm:prSet/>
      <dgm:spPr/>
      <dgm:t>
        <a:bodyPr/>
        <a:lstStyle/>
        <a:p>
          <a:endParaRPr lang="en-US"/>
        </a:p>
      </dgm:t>
    </dgm:pt>
    <dgm:pt modelId="{516FEE9E-FD4A-4FD4-A478-CE84EA610F85}" type="sibTrans" cxnId="{4F27778E-A7A0-48A5-A411-16FF77E19E7B}">
      <dgm:prSet custT="1"/>
      <dgm:spPr>
        <a:solidFill>
          <a:srgbClr val="B71234">
            <a:alpha val="90000"/>
          </a:srgbClr>
        </a:solidFill>
        <a:ln w="19050" cap="flat" cmpd="sng" algn="ctr">
          <a:solidFill>
            <a:srgbClr val="B71234">
              <a:alpha val="90000"/>
            </a:srgbClr>
          </a:solidFill>
          <a:prstDash val="solid"/>
          <a:miter lim="800000"/>
        </a:ln>
        <a:effectLst/>
      </dgm:spPr>
      <dgm:t>
        <a:bodyPr spcFirstLastPara="0" vert="horz" wrap="square" lIns="31750" tIns="31750" rIns="31750" bIns="31750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F765374-D8E4-4BA7-BC95-A579E21CB5E9}">
      <dgm:prSet/>
      <dgm:spPr>
        <a:solidFill>
          <a:srgbClr val="63666A"/>
        </a:solidFill>
      </dgm:spPr>
      <dgm:t>
        <a:bodyPr/>
        <a:lstStyle/>
        <a:p>
          <a:pPr>
            <a:defRPr cap="all"/>
          </a:pPr>
          <a:r>
            <a:rPr lang="en-US" dirty="0" err="1"/>
            <a:t>facebook</a:t>
          </a:r>
          <a:endParaRPr lang="en-US" dirty="0"/>
        </a:p>
      </dgm:t>
    </dgm:pt>
    <dgm:pt modelId="{193A9F64-13BE-47A4-8226-1163646A5884}" type="parTrans" cxnId="{31B24AF2-78C3-49D0-89B7-9755B301B8DB}">
      <dgm:prSet/>
      <dgm:spPr/>
      <dgm:t>
        <a:bodyPr/>
        <a:lstStyle/>
        <a:p>
          <a:endParaRPr lang="en-US"/>
        </a:p>
      </dgm:t>
    </dgm:pt>
    <dgm:pt modelId="{434B8E17-ECF4-43D1-A730-47323E1B41FA}" type="sibTrans" cxnId="{31B24AF2-78C3-49D0-89B7-9755B301B8DB}">
      <dgm:prSet custT="1"/>
      <dgm:spPr>
        <a:solidFill>
          <a:srgbClr val="B71234">
            <a:alpha val="90000"/>
          </a:srgbClr>
        </a:solidFill>
        <a:ln w="19050" cap="flat" cmpd="sng" algn="ctr">
          <a:solidFill>
            <a:srgbClr val="B71234">
              <a:alpha val="90000"/>
            </a:srgbClr>
          </a:solidFill>
          <a:prstDash val="solid"/>
          <a:miter lim="800000"/>
        </a:ln>
        <a:effectLst/>
      </dgm:spPr>
      <dgm:t>
        <a:bodyPr spcFirstLastPara="0" vert="horz" wrap="square" lIns="31750" tIns="31750" rIns="31750" bIns="31750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C44E97C9-02E0-41CD-A1F6-EDD1A4EAF328}">
      <dgm:prSet/>
      <dgm:spPr>
        <a:solidFill>
          <a:srgbClr val="00338D"/>
        </a:solidFill>
      </dgm:spPr>
      <dgm:t>
        <a:bodyPr/>
        <a:lstStyle/>
        <a:p>
          <a:pPr>
            <a:defRPr cap="all"/>
          </a:pPr>
          <a:r>
            <a:rPr lang="en-US"/>
            <a:t>Resources</a:t>
          </a:r>
        </a:p>
      </dgm:t>
    </dgm:pt>
    <dgm:pt modelId="{C0B1DA8E-E695-46F1-8A85-7EA6D78CDD46}" type="parTrans" cxnId="{2AABEFD6-2B96-4781-971A-5D5AE6C2D718}">
      <dgm:prSet/>
      <dgm:spPr/>
      <dgm:t>
        <a:bodyPr/>
        <a:lstStyle/>
        <a:p>
          <a:endParaRPr lang="en-US"/>
        </a:p>
      </dgm:t>
    </dgm:pt>
    <dgm:pt modelId="{34E7E500-9E89-46BC-8735-0CA4879F580C}" type="sibTrans" cxnId="{2AABEFD6-2B96-4781-971A-5D5AE6C2D718}">
      <dgm:prSet/>
      <dgm:spPr/>
      <dgm:t>
        <a:bodyPr/>
        <a:lstStyle/>
        <a:p>
          <a:endParaRPr lang="en-US"/>
        </a:p>
      </dgm:t>
    </dgm:pt>
    <dgm:pt modelId="{85251278-6C62-4BD5-B217-E7DF465D10B4}" type="pres">
      <dgm:prSet presAssocID="{7CDCA6D7-35D1-48E5-98F6-58110D6BB276}" presName="outerComposite" presStyleCnt="0">
        <dgm:presLayoutVars>
          <dgm:chMax val="5"/>
          <dgm:dir/>
          <dgm:resizeHandles val="exact"/>
        </dgm:presLayoutVars>
      </dgm:prSet>
      <dgm:spPr/>
    </dgm:pt>
    <dgm:pt modelId="{D1C1D930-6221-4DFB-8181-B1C545CF925C}" type="pres">
      <dgm:prSet presAssocID="{7CDCA6D7-35D1-48E5-98F6-58110D6BB276}" presName="dummyMaxCanvas" presStyleCnt="0">
        <dgm:presLayoutVars/>
      </dgm:prSet>
      <dgm:spPr/>
    </dgm:pt>
    <dgm:pt modelId="{0EA419FA-ED71-4347-94A7-28994CDA5BEC}" type="pres">
      <dgm:prSet presAssocID="{7CDCA6D7-35D1-48E5-98F6-58110D6BB276}" presName="FourNodes_1" presStyleLbl="node1" presStyleIdx="0" presStyleCnt="4">
        <dgm:presLayoutVars>
          <dgm:bulletEnabled val="1"/>
        </dgm:presLayoutVars>
      </dgm:prSet>
      <dgm:spPr/>
    </dgm:pt>
    <dgm:pt modelId="{2632CED5-A176-474E-A3A7-688371933E28}" type="pres">
      <dgm:prSet presAssocID="{7CDCA6D7-35D1-48E5-98F6-58110D6BB276}" presName="FourNodes_2" presStyleLbl="node1" presStyleIdx="1" presStyleCnt="4">
        <dgm:presLayoutVars>
          <dgm:bulletEnabled val="1"/>
        </dgm:presLayoutVars>
      </dgm:prSet>
      <dgm:spPr/>
    </dgm:pt>
    <dgm:pt modelId="{6BFE23C2-F913-49DC-9E37-9D494202E9E8}" type="pres">
      <dgm:prSet presAssocID="{7CDCA6D7-35D1-48E5-98F6-58110D6BB276}" presName="FourNodes_3" presStyleLbl="node1" presStyleIdx="2" presStyleCnt="4">
        <dgm:presLayoutVars>
          <dgm:bulletEnabled val="1"/>
        </dgm:presLayoutVars>
      </dgm:prSet>
      <dgm:spPr/>
    </dgm:pt>
    <dgm:pt modelId="{D0210FF8-18C6-4AB5-B5F9-D8012A1C1C2E}" type="pres">
      <dgm:prSet presAssocID="{7CDCA6D7-35D1-48E5-98F6-58110D6BB276}" presName="FourNodes_4" presStyleLbl="node1" presStyleIdx="3" presStyleCnt="4">
        <dgm:presLayoutVars>
          <dgm:bulletEnabled val="1"/>
        </dgm:presLayoutVars>
      </dgm:prSet>
      <dgm:spPr/>
    </dgm:pt>
    <dgm:pt modelId="{6B62C138-0722-4D26-B14C-6A8FFADE790F}" type="pres">
      <dgm:prSet presAssocID="{7CDCA6D7-35D1-48E5-98F6-58110D6BB276}" presName="FourConn_1-2" presStyleLbl="fgAccFollowNode1" presStyleIdx="0" presStyleCnt="3">
        <dgm:presLayoutVars>
          <dgm:bulletEnabled val="1"/>
        </dgm:presLayoutVars>
      </dgm:prSet>
      <dgm:spPr/>
    </dgm:pt>
    <dgm:pt modelId="{1CC248C2-283C-4F21-A064-034B430762A6}" type="pres">
      <dgm:prSet presAssocID="{7CDCA6D7-35D1-48E5-98F6-58110D6BB276}" presName="FourConn_2-3" presStyleLbl="fgAccFollowNode1" presStyleIdx="1" presStyleCnt="3">
        <dgm:presLayoutVars>
          <dgm:bulletEnabled val="1"/>
        </dgm:presLayoutVars>
      </dgm:prSet>
      <dgm:spPr>
        <a:xfrm>
          <a:off x="8023965" y="1673786"/>
          <a:ext cx="558579" cy="558579"/>
        </a:xfrm>
        <a:prstGeom prst="downArrow">
          <a:avLst>
            <a:gd name="adj1" fmla="val 55000"/>
            <a:gd name="adj2" fmla="val 45000"/>
          </a:avLst>
        </a:prstGeom>
      </dgm:spPr>
    </dgm:pt>
    <dgm:pt modelId="{5E9F7A2E-8439-4387-8C90-2EE2C8731F18}" type="pres">
      <dgm:prSet presAssocID="{7CDCA6D7-35D1-48E5-98F6-58110D6BB276}" presName="FourConn_3-4" presStyleLbl="fgAccFollowNode1" presStyleIdx="2" presStyleCnt="3">
        <dgm:presLayoutVars>
          <dgm:bulletEnabled val="1"/>
        </dgm:presLayoutVars>
      </dgm:prSet>
      <dgm:spPr>
        <a:xfrm>
          <a:off x="8677308" y="2689386"/>
          <a:ext cx="558579" cy="558579"/>
        </a:xfrm>
        <a:prstGeom prst="downArrow">
          <a:avLst>
            <a:gd name="adj1" fmla="val 55000"/>
            <a:gd name="adj2" fmla="val 45000"/>
          </a:avLst>
        </a:prstGeom>
      </dgm:spPr>
    </dgm:pt>
    <dgm:pt modelId="{73F2BD10-4E41-43E9-98D1-C0D1E583012B}" type="pres">
      <dgm:prSet presAssocID="{7CDCA6D7-35D1-48E5-98F6-58110D6BB276}" presName="FourNodes_1_text" presStyleLbl="node1" presStyleIdx="3" presStyleCnt="4">
        <dgm:presLayoutVars>
          <dgm:bulletEnabled val="1"/>
        </dgm:presLayoutVars>
      </dgm:prSet>
      <dgm:spPr/>
    </dgm:pt>
    <dgm:pt modelId="{06A8E4AB-047A-48BF-B41B-9F2047AF4CA4}" type="pres">
      <dgm:prSet presAssocID="{7CDCA6D7-35D1-48E5-98F6-58110D6BB276}" presName="FourNodes_2_text" presStyleLbl="node1" presStyleIdx="3" presStyleCnt="4">
        <dgm:presLayoutVars>
          <dgm:bulletEnabled val="1"/>
        </dgm:presLayoutVars>
      </dgm:prSet>
      <dgm:spPr/>
    </dgm:pt>
    <dgm:pt modelId="{76D86508-0711-4CBA-8CA6-56F359C99B17}" type="pres">
      <dgm:prSet presAssocID="{7CDCA6D7-35D1-48E5-98F6-58110D6BB276}" presName="FourNodes_3_text" presStyleLbl="node1" presStyleIdx="3" presStyleCnt="4">
        <dgm:presLayoutVars>
          <dgm:bulletEnabled val="1"/>
        </dgm:presLayoutVars>
      </dgm:prSet>
      <dgm:spPr/>
    </dgm:pt>
    <dgm:pt modelId="{E538B30C-14B3-4FA8-AFFC-BCEF1DD8DAC7}" type="pres">
      <dgm:prSet presAssocID="{7CDCA6D7-35D1-48E5-98F6-58110D6BB27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721EE36-C398-4660-8C59-CA20CF489317}" type="presOf" srcId="{4F765374-D8E4-4BA7-BC95-A579E21CB5E9}" destId="{6BFE23C2-F913-49DC-9E37-9D494202E9E8}" srcOrd="0" destOrd="0" presId="urn:microsoft.com/office/officeart/2005/8/layout/vProcess5"/>
    <dgm:cxn modelId="{EAC03B37-3EA3-412A-9A22-6B9BEC6C7501}" type="presOf" srcId="{516FEE9E-FD4A-4FD4-A478-CE84EA610F85}" destId="{1CC248C2-283C-4F21-A064-034B430762A6}" srcOrd="0" destOrd="0" presId="urn:microsoft.com/office/officeart/2005/8/layout/vProcess5"/>
    <dgm:cxn modelId="{15ABA15B-BB9B-4218-B0DF-2CDC1D679123}" type="presOf" srcId="{50D12B84-E29B-4AD6-B94E-00E2E2EA985B}" destId="{73F2BD10-4E41-43E9-98D1-C0D1E583012B}" srcOrd="1" destOrd="0" presId="urn:microsoft.com/office/officeart/2005/8/layout/vProcess5"/>
    <dgm:cxn modelId="{48333B67-5582-4239-8565-A2C6E25A57F2}" type="presOf" srcId="{02DB986E-55C7-4F32-8D04-A5F5A5F36825}" destId="{6B62C138-0722-4D26-B14C-6A8FFADE790F}" srcOrd="0" destOrd="0" presId="urn:microsoft.com/office/officeart/2005/8/layout/vProcess5"/>
    <dgm:cxn modelId="{F40AD24B-4CB6-4B88-BEAC-6B9976DE7C24}" type="presOf" srcId="{434B8E17-ECF4-43D1-A730-47323E1B41FA}" destId="{5E9F7A2E-8439-4387-8C90-2EE2C8731F18}" srcOrd="0" destOrd="0" presId="urn:microsoft.com/office/officeart/2005/8/layout/vProcess5"/>
    <dgm:cxn modelId="{BEDA7273-0FAE-4493-816B-8D5B6C6783F5}" type="presOf" srcId="{7CDCA6D7-35D1-48E5-98F6-58110D6BB276}" destId="{85251278-6C62-4BD5-B217-E7DF465D10B4}" srcOrd="0" destOrd="0" presId="urn:microsoft.com/office/officeart/2005/8/layout/vProcess5"/>
    <dgm:cxn modelId="{EC712058-0E9B-4CD9-A675-CB2650545A91}" type="presOf" srcId="{4F765374-D8E4-4BA7-BC95-A579E21CB5E9}" destId="{76D86508-0711-4CBA-8CA6-56F359C99B17}" srcOrd="1" destOrd="0" presId="urn:microsoft.com/office/officeart/2005/8/layout/vProcess5"/>
    <dgm:cxn modelId="{4F27778E-A7A0-48A5-A411-16FF77E19E7B}" srcId="{7CDCA6D7-35D1-48E5-98F6-58110D6BB276}" destId="{DDD538D8-02AF-4541-B263-E61E098606A2}" srcOrd="1" destOrd="0" parTransId="{11BF0CE3-7D7F-46FC-A3D7-B060EC380E03}" sibTransId="{516FEE9E-FD4A-4FD4-A478-CE84EA610F85}"/>
    <dgm:cxn modelId="{808BF7C1-176E-485D-AFE1-CF2D35C11ADE}" type="presOf" srcId="{DDD538D8-02AF-4541-B263-E61E098606A2}" destId="{2632CED5-A176-474E-A3A7-688371933E28}" srcOrd="0" destOrd="0" presId="urn:microsoft.com/office/officeart/2005/8/layout/vProcess5"/>
    <dgm:cxn modelId="{41625ED6-E65A-4928-81D6-A0172C4FEE2D}" type="presOf" srcId="{DDD538D8-02AF-4541-B263-E61E098606A2}" destId="{06A8E4AB-047A-48BF-B41B-9F2047AF4CA4}" srcOrd="1" destOrd="0" presId="urn:microsoft.com/office/officeart/2005/8/layout/vProcess5"/>
    <dgm:cxn modelId="{2AABEFD6-2B96-4781-971A-5D5AE6C2D718}" srcId="{7CDCA6D7-35D1-48E5-98F6-58110D6BB276}" destId="{C44E97C9-02E0-41CD-A1F6-EDD1A4EAF328}" srcOrd="3" destOrd="0" parTransId="{C0B1DA8E-E695-46F1-8A85-7EA6D78CDD46}" sibTransId="{34E7E500-9E89-46BC-8735-0CA4879F580C}"/>
    <dgm:cxn modelId="{D90F0CDA-D697-476C-A627-E1EF25CC1DF5}" type="presOf" srcId="{C44E97C9-02E0-41CD-A1F6-EDD1A4EAF328}" destId="{E538B30C-14B3-4FA8-AFFC-BCEF1DD8DAC7}" srcOrd="1" destOrd="0" presId="urn:microsoft.com/office/officeart/2005/8/layout/vProcess5"/>
    <dgm:cxn modelId="{633823E8-F4A5-4312-ACB8-D278AF1194B0}" type="presOf" srcId="{50D12B84-E29B-4AD6-B94E-00E2E2EA985B}" destId="{0EA419FA-ED71-4347-94A7-28994CDA5BEC}" srcOrd="0" destOrd="0" presId="urn:microsoft.com/office/officeart/2005/8/layout/vProcess5"/>
    <dgm:cxn modelId="{31B24AF2-78C3-49D0-89B7-9755B301B8DB}" srcId="{7CDCA6D7-35D1-48E5-98F6-58110D6BB276}" destId="{4F765374-D8E4-4BA7-BC95-A579E21CB5E9}" srcOrd="2" destOrd="0" parTransId="{193A9F64-13BE-47A4-8226-1163646A5884}" sibTransId="{434B8E17-ECF4-43D1-A730-47323E1B41FA}"/>
    <dgm:cxn modelId="{63D881F2-D299-47DA-A643-FAFA153EF822}" srcId="{7CDCA6D7-35D1-48E5-98F6-58110D6BB276}" destId="{50D12B84-E29B-4AD6-B94E-00E2E2EA985B}" srcOrd="0" destOrd="0" parTransId="{0555147E-C518-4690-8509-F4222CB29E07}" sibTransId="{02DB986E-55C7-4F32-8D04-A5F5A5F36825}"/>
    <dgm:cxn modelId="{D07791F6-035C-411E-B372-0386C46ECF6B}" type="presOf" srcId="{C44E97C9-02E0-41CD-A1F6-EDD1A4EAF328}" destId="{D0210FF8-18C6-4AB5-B5F9-D8012A1C1C2E}" srcOrd="0" destOrd="0" presId="urn:microsoft.com/office/officeart/2005/8/layout/vProcess5"/>
    <dgm:cxn modelId="{22358A40-4619-4DC9-9A79-6CB54440DD9C}" type="presParOf" srcId="{85251278-6C62-4BD5-B217-E7DF465D10B4}" destId="{D1C1D930-6221-4DFB-8181-B1C545CF925C}" srcOrd="0" destOrd="0" presId="urn:microsoft.com/office/officeart/2005/8/layout/vProcess5"/>
    <dgm:cxn modelId="{1DB11CB3-342E-46A0-8CDE-BEB11FDA35AF}" type="presParOf" srcId="{85251278-6C62-4BD5-B217-E7DF465D10B4}" destId="{0EA419FA-ED71-4347-94A7-28994CDA5BEC}" srcOrd="1" destOrd="0" presId="urn:microsoft.com/office/officeart/2005/8/layout/vProcess5"/>
    <dgm:cxn modelId="{68E2194E-34E5-47AE-9D98-2B6DCFB3D469}" type="presParOf" srcId="{85251278-6C62-4BD5-B217-E7DF465D10B4}" destId="{2632CED5-A176-474E-A3A7-688371933E28}" srcOrd="2" destOrd="0" presId="urn:microsoft.com/office/officeart/2005/8/layout/vProcess5"/>
    <dgm:cxn modelId="{46F5A1FE-79CA-46BD-B137-FFE6C7830340}" type="presParOf" srcId="{85251278-6C62-4BD5-B217-E7DF465D10B4}" destId="{6BFE23C2-F913-49DC-9E37-9D494202E9E8}" srcOrd="3" destOrd="0" presId="urn:microsoft.com/office/officeart/2005/8/layout/vProcess5"/>
    <dgm:cxn modelId="{2CE51862-CC68-4C68-B422-7E276B6CD150}" type="presParOf" srcId="{85251278-6C62-4BD5-B217-E7DF465D10B4}" destId="{D0210FF8-18C6-4AB5-B5F9-D8012A1C1C2E}" srcOrd="4" destOrd="0" presId="urn:microsoft.com/office/officeart/2005/8/layout/vProcess5"/>
    <dgm:cxn modelId="{25F54AE9-6F23-4B6E-A167-004316BA0889}" type="presParOf" srcId="{85251278-6C62-4BD5-B217-E7DF465D10B4}" destId="{6B62C138-0722-4D26-B14C-6A8FFADE790F}" srcOrd="5" destOrd="0" presId="urn:microsoft.com/office/officeart/2005/8/layout/vProcess5"/>
    <dgm:cxn modelId="{2E5A3D6A-3E17-433F-AB5F-1969F88ED62D}" type="presParOf" srcId="{85251278-6C62-4BD5-B217-E7DF465D10B4}" destId="{1CC248C2-283C-4F21-A064-034B430762A6}" srcOrd="6" destOrd="0" presId="urn:microsoft.com/office/officeart/2005/8/layout/vProcess5"/>
    <dgm:cxn modelId="{90040E74-4D1D-4A81-821C-D4B725860D86}" type="presParOf" srcId="{85251278-6C62-4BD5-B217-E7DF465D10B4}" destId="{5E9F7A2E-8439-4387-8C90-2EE2C8731F18}" srcOrd="7" destOrd="0" presId="urn:microsoft.com/office/officeart/2005/8/layout/vProcess5"/>
    <dgm:cxn modelId="{82069368-5D70-421B-A1BE-C1DDD13B3996}" type="presParOf" srcId="{85251278-6C62-4BD5-B217-E7DF465D10B4}" destId="{73F2BD10-4E41-43E9-98D1-C0D1E583012B}" srcOrd="8" destOrd="0" presId="urn:microsoft.com/office/officeart/2005/8/layout/vProcess5"/>
    <dgm:cxn modelId="{C3D497AC-0EB9-4C55-A631-4F4680E1798B}" type="presParOf" srcId="{85251278-6C62-4BD5-B217-E7DF465D10B4}" destId="{06A8E4AB-047A-48BF-B41B-9F2047AF4CA4}" srcOrd="9" destOrd="0" presId="urn:microsoft.com/office/officeart/2005/8/layout/vProcess5"/>
    <dgm:cxn modelId="{6FAE4536-5670-47D9-AF4D-B54A1CD32DEA}" type="presParOf" srcId="{85251278-6C62-4BD5-B217-E7DF465D10B4}" destId="{76D86508-0711-4CBA-8CA6-56F359C99B17}" srcOrd="10" destOrd="0" presId="urn:microsoft.com/office/officeart/2005/8/layout/vProcess5"/>
    <dgm:cxn modelId="{4FD3B215-79C6-4ED9-A1C7-97A0B91B4875}" type="presParOf" srcId="{85251278-6C62-4BD5-B217-E7DF465D10B4}" destId="{E538B30C-14B3-4FA8-AFFC-BCEF1DD8DAC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D5E54B-434F-4740-99D1-C99F3B76C4E2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443E8BC-0FA3-465A-B2F9-4C3CFD4D46DF}">
      <dgm:prSet/>
      <dgm:spPr>
        <a:solidFill>
          <a:srgbClr val="00338D"/>
        </a:solidFill>
      </dgm:spPr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Growing</a:t>
          </a:r>
        </a:p>
      </dgm:t>
    </dgm:pt>
    <dgm:pt modelId="{63769AC1-0B3C-4650-8322-752916DF7C4A}" type="parTrans" cxnId="{ECCF1FF0-DA4F-40E9-9317-636636CF0471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E676A1B-D8A0-479F-88E9-AE47CECBF956}" type="sibTrans" cxnId="{ECCF1FF0-DA4F-40E9-9317-636636CF0471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82B85C2-D8C1-46A7-B3E4-1DE0B1DE98DC}">
      <dgm:prSet/>
      <dgm:spPr/>
      <dgm:t>
        <a:bodyPr/>
        <a:lstStyle/>
        <a:p>
          <a:pPr algn="ctr"/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Increases awareness of tournaments</a:t>
          </a:r>
        </a:p>
      </dgm:t>
    </dgm:pt>
    <dgm:pt modelId="{EE5A3018-B21A-46C0-A7F1-35D4A87723DB}" type="parTrans" cxnId="{CD6EF411-EF5C-44A8-B831-2BCB7449AB07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9836758-5380-43C6-8407-EAAC25DFD586}" type="sibTrans" cxnId="{CD6EF411-EF5C-44A8-B831-2BCB7449AB07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9149260-4584-4632-A6CC-CAEFE2237842}">
      <dgm:prSet/>
      <dgm:spPr>
        <a:solidFill>
          <a:srgbClr val="00338D"/>
        </a:solidFill>
      </dgm:spPr>
      <dgm:t>
        <a:bodyPr/>
        <a:lstStyle/>
        <a:p>
          <a:r>
            <a:rPr lang="en-US">
              <a:latin typeface="Verdana" panose="020B0604030504040204" pitchFamily="34" charset="0"/>
              <a:ea typeface="Verdana" panose="020B0604030504040204" pitchFamily="34" charset="0"/>
            </a:rPr>
            <a:t>Promoting</a:t>
          </a:r>
        </a:p>
      </dgm:t>
    </dgm:pt>
    <dgm:pt modelId="{F22B56A2-6AAF-4D6A-BD9C-E94F347DE47E}" type="parTrans" cxnId="{5DC44A5C-4E60-4C41-B8A8-1DA439A1299B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9365E8D-897B-4F98-BEF1-BAFA8F380A6B}" type="sibTrans" cxnId="{5DC44A5C-4E60-4C41-B8A8-1DA439A1299B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C08F114-D9B8-47E0-AED2-6D5AB2C9FAEA}">
      <dgm:prSet/>
      <dgm:spPr/>
      <dgm:t>
        <a:bodyPr/>
        <a:lstStyle/>
        <a:p>
          <a:pPr algn="ctr"/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Gives opportunity to reach different audiences</a:t>
          </a:r>
        </a:p>
      </dgm:t>
    </dgm:pt>
    <dgm:pt modelId="{86D691C5-D542-43B9-AD12-FFDFA798C86F}" type="parTrans" cxnId="{58142C0C-E476-4982-BE5E-61A96FE31399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24F23FA-3FFD-416B-A6E1-83FE8E9AC8E1}" type="sibTrans" cxnId="{58142C0C-E476-4982-BE5E-61A96FE31399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BB48297-437A-48F7-ABA0-0548D61179DE}">
      <dgm:prSet/>
      <dgm:spPr>
        <a:solidFill>
          <a:srgbClr val="00338D"/>
        </a:solidFill>
      </dgm:spPr>
      <dgm:t>
        <a:bodyPr/>
        <a:lstStyle/>
        <a:p>
          <a:r>
            <a:rPr lang="en-US">
              <a:latin typeface="Verdana" panose="020B0604030504040204" pitchFamily="34" charset="0"/>
              <a:ea typeface="Verdana" panose="020B0604030504040204" pitchFamily="34" charset="0"/>
            </a:rPr>
            <a:t>Engaging</a:t>
          </a:r>
        </a:p>
      </dgm:t>
    </dgm:pt>
    <dgm:pt modelId="{42B96F6B-C709-4C4D-A188-A59EA843CD8C}" type="parTrans" cxnId="{37A17CC3-38AF-4F04-B6DA-40DE15390FEE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C8D34CD-E0FA-43FC-A327-88689A53D7EE}" type="sibTrans" cxnId="{37A17CC3-38AF-4F04-B6DA-40DE15390FEE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AF2AC82-2501-4645-9AE2-F68AFAFC982F}">
      <dgm:prSet/>
      <dgm:spPr/>
      <dgm:t>
        <a:bodyPr/>
        <a:lstStyle/>
        <a:p>
          <a:pPr algn="ctr"/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Engages &amp; connects members with the association</a:t>
          </a:r>
        </a:p>
      </dgm:t>
    </dgm:pt>
    <dgm:pt modelId="{0EAA9B3B-12C7-459E-8BC9-A68508458769}" type="parTrans" cxnId="{362337B7-DEA9-4109-8DFC-C8A127EF2826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4FACCD7-0B0C-40CB-BCF0-0A200DFFE696}" type="sibTrans" cxnId="{362337B7-DEA9-4109-8DFC-C8A127EF2826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CDF2AE8-A2A3-456D-B4B2-39EED17BD8F3}">
      <dgm:prSet/>
      <dgm:spPr>
        <a:solidFill>
          <a:srgbClr val="00338D"/>
        </a:solidFill>
      </dgm:spPr>
      <dgm:t>
        <a:bodyPr/>
        <a:lstStyle/>
        <a:p>
          <a:r>
            <a:rPr lang="en-US">
              <a:latin typeface="Verdana" panose="020B0604030504040204" pitchFamily="34" charset="0"/>
              <a:ea typeface="Verdana" panose="020B0604030504040204" pitchFamily="34" charset="0"/>
            </a:rPr>
            <a:t>Building</a:t>
          </a:r>
        </a:p>
      </dgm:t>
    </dgm:pt>
    <dgm:pt modelId="{285DC7D1-11E6-4CF6-9008-E5E674388503}" type="parTrans" cxnId="{9FE8DB09-2077-4691-AC26-B232318421E9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8504B18-FE93-4150-8387-AD36B64D5CC1}" type="sibTrans" cxnId="{9FE8DB09-2077-4691-AC26-B232318421E9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917702A-6D77-4A49-B162-5CF2BBBD0149}">
      <dgm:prSet/>
      <dgm:spPr/>
      <dgm:t>
        <a:bodyPr/>
        <a:lstStyle/>
        <a:p>
          <a:pPr algn="ctr"/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Gives association brand recognition</a:t>
          </a:r>
        </a:p>
      </dgm:t>
    </dgm:pt>
    <dgm:pt modelId="{989679B6-8DD7-4149-B83A-A5A55F977090}" type="parTrans" cxnId="{137DAA64-F3BD-4F1D-9E1A-AC92BA6B60E2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B9E3CD8-151D-47D7-AE92-FFEA6BFF033F}" type="sibTrans" cxnId="{137DAA64-F3BD-4F1D-9E1A-AC92BA6B60E2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824ADB8-14D4-4CCE-84FC-443D40E964B6}" type="pres">
      <dgm:prSet presAssocID="{60D5E54B-434F-4740-99D1-C99F3B76C4E2}" presName="Name0" presStyleCnt="0">
        <dgm:presLayoutVars>
          <dgm:dir/>
          <dgm:animLvl val="lvl"/>
          <dgm:resizeHandles val="exact"/>
        </dgm:presLayoutVars>
      </dgm:prSet>
      <dgm:spPr/>
    </dgm:pt>
    <dgm:pt modelId="{8464C31E-66D6-4475-8E79-F8CE0E7F5458}" type="pres">
      <dgm:prSet presAssocID="{E443E8BC-0FA3-465A-B2F9-4C3CFD4D46DF}" presName="composite" presStyleCnt="0"/>
      <dgm:spPr/>
    </dgm:pt>
    <dgm:pt modelId="{D1569AB8-C85C-4202-AA7B-69ACF7942C02}" type="pres">
      <dgm:prSet presAssocID="{E443E8BC-0FA3-465A-B2F9-4C3CFD4D46DF}" presName="parTx" presStyleLbl="alignNode1" presStyleIdx="0" presStyleCnt="4">
        <dgm:presLayoutVars>
          <dgm:chMax val="0"/>
          <dgm:chPref val="0"/>
        </dgm:presLayoutVars>
      </dgm:prSet>
      <dgm:spPr/>
    </dgm:pt>
    <dgm:pt modelId="{819D4353-1813-4EFB-B9E5-9445AB92F52C}" type="pres">
      <dgm:prSet presAssocID="{E443E8BC-0FA3-465A-B2F9-4C3CFD4D46DF}" presName="desTx" presStyleLbl="alignAccFollowNode1" presStyleIdx="0" presStyleCnt="4">
        <dgm:presLayoutVars/>
      </dgm:prSet>
      <dgm:spPr/>
    </dgm:pt>
    <dgm:pt modelId="{47158693-6163-4EE8-A7EC-C1F8226AA181}" type="pres">
      <dgm:prSet presAssocID="{5E676A1B-D8A0-479F-88E9-AE47CECBF956}" presName="space" presStyleCnt="0"/>
      <dgm:spPr/>
    </dgm:pt>
    <dgm:pt modelId="{15141A24-C619-4EBD-A716-5847F7428EA0}" type="pres">
      <dgm:prSet presAssocID="{09149260-4584-4632-A6CC-CAEFE2237842}" presName="composite" presStyleCnt="0"/>
      <dgm:spPr/>
    </dgm:pt>
    <dgm:pt modelId="{E841D521-5B73-4388-8AEB-748B1B8FCBA6}" type="pres">
      <dgm:prSet presAssocID="{09149260-4584-4632-A6CC-CAEFE2237842}" presName="parTx" presStyleLbl="alignNode1" presStyleIdx="1" presStyleCnt="4">
        <dgm:presLayoutVars>
          <dgm:chMax val="0"/>
          <dgm:chPref val="0"/>
        </dgm:presLayoutVars>
      </dgm:prSet>
      <dgm:spPr/>
    </dgm:pt>
    <dgm:pt modelId="{FEF718FE-5DF3-462E-866A-E4E62BDDBD58}" type="pres">
      <dgm:prSet presAssocID="{09149260-4584-4632-A6CC-CAEFE2237842}" presName="desTx" presStyleLbl="alignAccFollowNode1" presStyleIdx="1" presStyleCnt="4">
        <dgm:presLayoutVars/>
      </dgm:prSet>
      <dgm:spPr/>
    </dgm:pt>
    <dgm:pt modelId="{E86491BF-79BF-4237-99EF-FA79348CCB2E}" type="pres">
      <dgm:prSet presAssocID="{E9365E8D-897B-4F98-BEF1-BAFA8F380A6B}" presName="space" presStyleCnt="0"/>
      <dgm:spPr/>
    </dgm:pt>
    <dgm:pt modelId="{93895864-F654-4FCB-AE1B-E46FAAFA6AAF}" type="pres">
      <dgm:prSet presAssocID="{DBB48297-437A-48F7-ABA0-0548D61179DE}" presName="composite" presStyleCnt="0"/>
      <dgm:spPr/>
    </dgm:pt>
    <dgm:pt modelId="{EACB8FE1-8745-4DAB-95D0-3D0AA167279F}" type="pres">
      <dgm:prSet presAssocID="{DBB48297-437A-48F7-ABA0-0548D61179DE}" presName="parTx" presStyleLbl="alignNode1" presStyleIdx="2" presStyleCnt="4">
        <dgm:presLayoutVars>
          <dgm:chMax val="0"/>
          <dgm:chPref val="0"/>
        </dgm:presLayoutVars>
      </dgm:prSet>
      <dgm:spPr/>
    </dgm:pt>
    <dgm:pt modelId="{BC848C14-06F0-4891-B2AE-B5E86463FC90}" type="pres">
      <dgm:prSet presAssocID="{DBB48297-437A-48F7-ABA0-0548D61179DE}" presName="desTx" presStyleLbl="alignAccFollowNode1" presStyleIdx="2" presStyleCnt="4">
        <dgm:presLayoutVars/>
      </dgm:prSet>
      <dgm:spPr/>
    </dgm:pt>
    <dgm:pt modelId="{1FBED80F-804F-4871-A29E-E8EE3E620860}" type="pres">
      <dgm:prSet presAssocID="{AC8D34CD-E0FA-43FC-A327-88689A53D7EE}" presName="space" presStyleCnt="0"/>
      <dgm:spPr/>
    </dgm:pt>
    <dgm:pt modelId="{A6B82BD7-51A6-4AAA-8733-53A2FEA631E1}" type="pres">
      <dgm:prSet presAssocID="{0CDF2AE8-A2A3-456D-B4B2-39EED17BD8F3}" presName="composite" presStyleCnt="0"/>
      <dgm:spPr/>
    </dgm:pt>
    <dgm:pt modelId="{8C1697CD-A3F2-4093-A5DB-0ED4F2E0F06E}" type="pres">
      <dgm:prSet presAssocID="{0CDF2AE8-A2A3-456D-B4B2-39EED17BD8F3}" presName="parTx" presStyleLbl="alignNode1" presStyleIdx="3" presStyleCnt="4">
        <dgm:presLayoutVars>
          <dgm:chMax val="0"/>
          <dgm:chPref val="0"/>
        </dgm:presLayoutVars>
      </dgm:prSet>
      <dgm:spPr/>
    </dgm:pt>
    <dgm:pt modelId="{93CA80DE-B687-498B-B406-EC7B1BCB8577}" type="pres">
      <dgm:prSet presAssocID="{0CDF2AE8-A2A3-456D-B4B2-39EED17BD8F3}" presName="desTx" presStyleLbl="alignAccFollowNode1" presStyleIdx="3" presStyleCnt="4">
        <dgm:presLayoutVars/>
      </dgm:prSet>
      <dgm:spPr/>
    </dgm:pt>
  </dgm:ptLst>
  <dgm:cxnLst>
    <dgm:cxn modelId="{9FE8DB09-2077-4691-AC26-B232318421E9}" srcId="{60D5E54B-434F-4740-99D1-C99F3B76C4E2}" destId="{0CDF2AE8-A2A3-456D-B4B2-39EED17BD8F3}" srcOrd="3" destOrd="0" parTransId="{285DC7D1-11E6-4CF6-9008-E5E674388503}" sibTransId="{48504B18-FE93-4150-8387-AD36B64D5CC1}"/>
    <dgm:cxn modelId="{58142C0C-E476-4982-BE5E-61A96FE31399}" srcId="{09149260-4584-4632-A6CC-CAEFE2237842}" destId="{6C08F114-D9B8-47E0-AED2-6D5AB2C9FAEA}" srcOrd="0" destOrd="0" parTransId="{86D691C5-D542-43B9-AD12-FFDFA798C86F}" sibTransId="{F24F23FA-3FFD-416B-A6E1-83FE8E9AC8E1}"/>
    <dgm:cxn modelId="{AA187C0E-6826-45BB-BDCC-3030AB2086B7}" type="presOf" srcId="{60D5E54B-434F-4740-99D1-C99F3B76C4E2}" destId="{4824ADB8-14D4-4CCE-84FC-443D40E964B6}" srcOrd="0" destOrd="0" presId="urn:microsoft.com/office/officeart/2016/7/layout/HorizontalActionList"/>
    <dgm:cxn modelId="{CD6EF411-EF5C-44A8-B831-2BCB7449AB07}" srcId="{E443E8BC-0FA3-465A-B2F9-4C3CFD4D46DF}" destId="{982B85C2-D8C1-46A7-B3E4-1DE0B1DE98DC}" srcOrd="0" destOrd="0" parTransId="{EE5A3018-B21A-46C0-A7F1-35D4A87723DB}" sibTransId="{19836758-5380-43C6-8407-EAAC25DFD586}"/>
    <dgm:cxn modelId="{5DC44A5C-4E60-4C41-B8A8-1DA439A1299B}" srcId="{60D5E54B-434F-4740-99D1-C99F3B76C4E2}" destId="{09149260-4584-4632-A6CC-CAEFE2237842}" srcOrd="1" destOrd="0" parTransId="{F22B56A2-6AAF-4D6A-BD9C-E94F347DE47E}" sibTransId="{E9365E8D-897B-4F98-BEF1-BAFA8F380A6B}"/>
    <dgm:cxn modelId="{137DAA64-F3BD-4F1D-9E1A-AC92BA6B60E2}" srcId="{0CDF2AE8-A2A3-456D-B4B2-39EED17BD8F3}" destId="{B917702A-6D77-4A49-B162-5CF2BBBD0149}" srcOrd="0" destOrd="0" parTransId="{989679B6-8DD7-4149-B83A-A5A55F977090}" sibTransId="{6B9E3CD8-151D-47D7-AE92-FFEA6BFF033F}"/>
    <dgm:cxn modelId="{AA0DA96A-D523-4D5F-9D0B-71E260A0D719}" type="presOf" srcId="{B917702A-6D77-4A49-B162-5CF2BBBD0149}" destId="{93CA80DE-B687-498B-B406-EC7B1BCB8577}" srcOrd="0" destOrd="0" presId="urn:microsoft.com/office/officeart/2016/7/layout/HorizontalActionList"/>
    <dgm:cxn modelId="{2855B04F-DC0C-497E-9A5F-BED98DC353BD}" type="presOf" srcId="{09149260-4584-4632-A6CC-CAEFE2237842}" destId="{E841D521-5B73-4388-8AEB-748B1B8FCBA6}" srcOrd="0" destOrd="0" presId="urn:microsoft.com/office/officeart/2016/7/layout/HorizontalActionList"/>
    <dgm:cxn modelId="{2F897654-1CE7-400E-AEF5-0E7B0449643B}" type="presOf" srcId="{6C08F114-D9B8-47E0-AED2-6D5AB2C9FAEA}" destId="{FEF718FE-5DF3-462E-866A-E4E62BDDBD58}" srcOrd="0" destOrd="0" presId="urn:microsoft.com/office/officeart/2016/7/layout/HorizontalActionList"/>
    <dgm:cxn modelId="{F5AD8F80-B11E-427E-85F5-87D8D8D4FB4B}" type="presOf" srcId="{E443E8BC-0FA3-465A-B2F9-4C3CFD4D46DF}" destId="{D1569AB8-C85C-4202-AA7B-69ACF7942C02}" srcOrd="0" destOrd="0" presId="urn:microsoft.com/office/officeart/2016/7/layout/HorizontalActionList"/>
    <dgm:cxn modelId="{97A96885-A3E6-4D18-A71A-06B3F694BFC2}" type="presOf" srcId="{DBB48297-437A-48F7-ABA0-0548D61179DE}" destId="{EACB8FE1-8745-4DAB-95D0-3D0AA167279F}" srcOrd="0" destOrd="0" presId="urn:microsoft.com/office/officeart/2016/7/layout/HorizontalActionList"/>
    <dgm:cxn modelId="{362337B7-DEA9-4109-8DFC-C8A127EF2826}" srcId="{DBB48297-437A-48F7-ABA0-0548D61179DE}" destId="{4AF2AC82-2501-4645-9AE2-F68AFAFC982F}" srcOrd="0" destOrd="0" parTransId="{0EAA9B3B-12C7-459E-8BC9-A68508458769}" sibTransId="{F4FACCD7-0B0C-40CB-BCF0-0A200DFFE696}"/>
    <dgm:cxn modelId="{37A17CC3-38AF-4F04-B6DA-40DE15390FEE}" srcId="{60D5E54B-434F-4740-99D1-C99F3B76C4E2}" destId="{DBB48297-437A-48F7-ABA0-0548D61179DE}" srcOrd="2" destOrd="0" parTransId="{42B96F6B-C709-4C4D-A188-A59EA843CD8C}" sibTransId="{AC8D34CD-E0FA-43FC-A327-88689A53D7EE}"/>
    <dgm:cxn modelId="{AFEB39D2-84D5-4BC6-95FC-CFD67467CB4B}" type="presOf" srcId="{4AF2AC82-2501-4645-9AE2-F68AFAFC982F}" destId="{BC848C14-06F0-4891-B2AE-B5E86463FC90}" srcOrd="0" destOrd="0" presId="urn:microsoft.com/office/officeart/2016/7/layout/HorizontalActionList"/>
    <dgm:cxn modelId="{B1F8B1DF-601F-41EA-8030-622E3056028D}" type="presOf" srcId="{982B85C2-D8C1-46A7-B3E4-1DE0B1DE98DC}" destId="{819D4353-1813-4EFB-B9E5-9445AB92F52C}" srcOrd="0" destOrd="0" presId="urn:microsoft.com/office/officeart/2016/7/layout/HorizontalActionList"/>
    <dgm:cxn modelId="{ECCF1FF0-DA4F-40E9-9317-636636CF0471}" srcId="{60D5E54B-434F-4740-99D1-C99F3B76C4E2}" destId="{E443E8BC-0FA3-465A-B2F9-4C3CFD4D46DF}" srcOrd="0" destOrd="0" parTransId="{63769AC1-0B3C-4650-8322-752916DF7C4A}" sibTransId="{5E676A1B-D8A0-479F-88E9-AE47CECBF956}"/>
    <dgm:cxn modelId="{6E20CBF6-F7C7-4160-A6C8-D6BD34E5BFEB}" type="presOf" srcId="{0CDF2AE8-A2A3-456D-B4B2-39EED17BD8F3}" destId="{8C1697CD-A3F2-4093-A5DB-0ED4F2E0F06E}" srcOrd="0" destOrd="0" presId="urn:microsoft.com/office/officeart/2016/7/layout/HorizontalActionList"/>
    <dgm:cxn modelId="{8D2177CA-8CB4-43EC-A321-62362C086DB2}" type="presParOf" srcId="{4824ADB8-14D4-4CCE-84FC-443D40E964B6}" destId="{8464C31E-66D6-4475-8E79-F8CE0E7F5458}" srcOrd="0" destOrd="0" presId="urn:microsoft.com/office/officeart/2016/7/layout/HorizontalActionList"/>
    <dgm:cxn modelId="{122A8F15-D162-4CED-8F4E-C0FE2199D0DF}" type="presParOf" srcId="{8464C31E-66D6-4475-8E79-F8CE0E7F5458}" destId="{D1569AB8-C85C-4202-AA7B-69ACF7942C02}" srcOrd="0" destOrd="0" presId="urn:microsoft.com/office/officeart/2016/7/layout/HorizontalActionList"/>
    <dgm:cxn modelId="{67F4BAC8-B6F9-459D-AAEE-1E2A5DD06503}" type="presParOf" srcId="{8464C31E-66D6-4475-8E79-F8CE0E7F5458}" destId="{819D4353-1813-4EFB-B9E5-9445AB92F52C}" srcOrd="1" destOrd="0" presId="urn:microsoft.com/office/officeart/2016/7/layout/HorizontalActionList"/>
    <dgm:cxn modelId="{2C99AD96-1893-4F64-A881-676853A97593}" type="presParOf" srcId="{4824ADB8-14D4-4CCE-84FC-443D40E964B6}" destId="{47158693-6163-4EE8-A7EC-C1F8226AA181}" srcOrd="1" destOrd="0" presId="urn:microsoft.com/office/officeart/2016/7/layout/HorizontalActionList"/>
    <dgm:cxn modelId="{8F5623C3-C954-42CE-8D09-E234D54173F1}" type="presParOf" srcId="{4824ADB8-14D4-4CCE-84FC-443D40E964B6}" destId="{15141A24-C619-4EBD-A716-5847F7428EA0}" srcOrd="2" destOrd="0" presId="urn:microsoft.com/office/officeart/2016/7/layout/HorizontalActionList"/>
    <dgm:cxn modelId="{07C0282A-EF57-47B6-87FF-A329AA31425B}" type="presParOf" srcId="{15141A24-C619-4EBD-A716-5847F7428EA0}" destId="{E841D521-5B73-4388-8AEB-748B1B8FCBA6}" srcOrd="0" destOrd="0" presId="urn:microsoft.com/office/officeart/2016/7/layout/HorizontalActionList"/>
    <dgm:cxn modelId="{EACBB2EE-24EC-4935-99CA-F34A28667425}" type="presParOf" srcId="{15141A24-C619-4EBD-A716-5847F7428EA0}" destId="{FEF718FE-5DF3-462E-866A-E4E62BDDBD58}" srcOrd="1" destOrd="0" presId="urn:microsoft.com/office/officeart/2016/7/layout/HorizontalActionList"/>
    <dgm:cxn modelId="{D67EF0A8-8A16-4AE0-A254-2D4D3620FA8B}" type="presParOf" srcId="{4824ADB8-14D4-4CCE-84FC-443D40E964B6}" destId="{E86491BF-79BF-4237-99EF-FA79348CCB2E}" srcOrd="3" destOrd="0" presId="urn:microsoft.com/office/officeart/2016/7/layout/HorizontalActionList"/>
    <dgm:cxn modelId="{2CF0F9DD-4CB4-4F23-AD46-A9C35671C9B1}" type="presParOf" srcId="{4824ADB8-14D4-4CCE-84FC-443D40E964B6}" destId="{93895864-F654-4FCB-AE1B-E46FAAFA6AAF}" srcOrd="4" destOrd="0" presId="urn:microsoft.com/office/officeart/2016/7/layout/HorizontalActionList"/>
    <dgm:cxn modelId="{8C6B1E36-C2FE-44CB-A8AD-016CFD63BE70}" type="presParOf" srcId="{93895864-F654-4FCB-AE1B-E46FAAFA6AAF}" destId="{EACB8FE1-8745-4DAB-95D0-3D0AA167279F}" srcOrd="0" destOrd="0" presId="urn:microsoft.com/office/officeart/2016/7/layout/HorizontalActionList"/>
    <dgm:cxn modelId="{BD5822E9-70E4-4693-80B5-5103E6EA5789}" type="presParOf" srcId="{93895864-F654-4FCB-AE1B-E46FAAFA6AAF}" destId="{BC848C14-06F0-4891-B2AE-B5E86463FC90}" srcOrd="1" destOrd="0" presId="urn:microsoft.com/office/officeart/2016/7/layout/HorizontalActionList"/>
    <dgm:cxn modelId="{6462FB37-11FB-4A6D-AB83-B8D932039E7A}" type="presParOf" srcId="{4824ADB8-14D4-4CCE-84FC-443D40E964B6}" destId="{1FBED80F-804F-4871-A29E-E8EE3E620860}" srcOrd="5" destOrd="0" presId="urn:microsoft.com/office/officeart/2016/7/layout/HorizontalActionList"/>
    <dgm:cxn modelId="{6B2DED71-E86C-40D4-A74B-39EA5B0E1BEE}" type="presParOf" srcId="{4824ADB8-14D4-4CCE-84FC-443D40E964B6}" destId="{A6B82BD7-51A6-4AAA-8733-53A2FEA631E1}" srcOrd="6" destOrd="0" presId="urn:microsoft.com/office/officeart/2016/7/layout/HorizontalActionList"/>
    <dgm:cxn modelId="{ADA4758E-2A20-482C-8E7B-28571AE18A00}" type="presParOf" srcId="{A6B82BD7-51A6-4AAA-8733-53A2FEA631E1}" destId="{8C1697CD-A3F2-4093-A5DB-0ED4F2E0F06E}" srcOrd="0" destOrd="0" presId="urn:microsoft.com/office/officeart/2016/7/layout/HorizontalActionList"/>
    <dgm:cxn modelId="{1132427B-D9B1-4398-AB09-B8FF1F35202C}" type="presParOf" srcId="{A6B82BD7-51A6-4AAA-8733-53A2FEA631E1}" destId="{93CA80DE-B687-498B-B406-EC7B1BCB8577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AF88D8-94B4-4DF5-846F-87368D67865A}" type="doc">
      <dgm:prSet loTypeId="urn:microsoft.com/office/officeart/2005/8/layout/architecture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68B8E9-3140-4253-83A1-519E3F43397B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/>
            <a:t>In-Center Promotion</a:t>
          </a:r>
        </a:p>
      </dgm:t>
    </dgm:pt>
    <dgm:pt modelId="{B62BA624-A13E-4089-86EE-2CE77BC73F3B}" type="parTrans" cxnId="{CA2D64A5-0E21-4401-94F9-0B4C40180F92}">
      <dgm:prSet/>
      <dgm:spPr/>
      <dgm:t>
        <a:bodyPr/>
        <a:lstStyle/>
        <a:p>
          <a:endParaRPr lang="en-US"/>
        </a:p>
      </dgm:t>
    </dgm:pt>
    <dgm:pt modelId="{D3DE2F43-DC1D-4DDE-9C24-92167D652471}" type="sibTrans" cxnId="{CA2D64A5-0E21-4401-94F9-0B4C40180F92}">
      <dgm:prSet/>
      <dgm:spPr/>
      <dgm:t>
        <a:bodyPr/>
        <a:lstStyle/>
        <a:p>
          <a:endParaRPr lang="en-US"/>
        </a:p>
      </dgm:t>
    </dgm:pt>
    <dgm:pt modelId="{04F62350-067A-42C0-A736-45A65C8BDC7B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/>
            <a:t>Word-of-Mouth</a:t>
          </a:r>
        </a:p>
      </dgm:t>
    </dgm:pt>
    <dgm:pt modelId="{6B68A314-DFC6-4069-AE55-4A55B5F45795}" type="parTrans" cxnId="{A129AB54-8AFB-44A7-9C16-F4F5301ED0A3}">
      <dgm:prSet/>
      <dgm:spPr/>
      <dgm:t>
        <a:bodyPr/>
        <a:lstStyle/>
        <a:p>
          <a:endParaRPr lang="en-US"/>
        </a:p>
      </dgm:t>
    </dgm:pt>
    <dgm:pt modelId="{5CBC162A-0893-48BE-8E37-6808C21653EB}" type="sibTrans" cxnId="{A129AB54-8AFB-44A7-9C16-F4F5301ED0A3}">
      <dgm:prSet/>
      <dgm:spPr/>
      <dgm:t>
        <a:bodyPr/>
        <a:lstStyle/>
        <a:p>
          <a:endParaRPr lang="en-US"/>
        </a:p>
      </dgm:t>
    </dgm:pt>
    <dgm:pt modelId="{8C5123EA-B5CE-47AB-A73A-211CF5FE969F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/>
            <a:t>Email Blast</a:t>
          </a:r>
        </a:p>
      </dgm:t>
    </dgm:pt>
    <dgm:pt modelId="{1180ABF9-F8BE-439F-914F-2D77D3EB1954}" type="parTrans" cxnId="{D05B5E34-8787-40A4-936E-C63220E3C369}">
      <dgm:prSet/>
      <dgm:spPr/>
      <dgm:t>
        <a:bodyPr/>
        <a:lstStyle/>
        <a:p>
          <a:endParaRPr lang="en-US"/>
        </a:p>
      </dgm:t>
    </dgm:pt>
    <dgm:pt modelId="{11BE0B05-EE1B-4B21-BEDD-90389489385C}" type="sibTrans" cxnId="{D05B5E34-8787-40A4-936E-C63220E3C369}">
      <dgm:prSet/>
      <dgm:spPr/>
      <dgm:t>
        <a:bodyPr/>
        <a:lstStyle/>
        <a:p>
          <a:endParaRPr lang="en-US"/>
        </a:p>
      </dgm:t>
    </dgm:pt>
    <dgm:pt modelId="{BF979046-F024-4AC3-A7E6-64D18FF85DD1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/>
            <a:t>Facebook</a:t>
          </a:r>
        </a:p>
      </dgm:t>
    </dgm:pt>
    <dgm:pt modelId="{EA65609F-B4EF-4F62-B25D-03AC7E0354B7}" type="parTrans" cxnId="{7157D810-4CBD-407E-A312-D46312022056}">
      <dgm:prSet/>
      <dgm:spPr/>
      <dgm:t>
        <a:bodyPr/>
        <a:lstStyle/>
        <a:p>
          <a:endParaRPr lang="en-US"/>
        </a:p>
      </dgm:t>
    </dgm:pt>
    <dgm:pt modelId="{65FE5EFE-C88A-47C4-96FA-EA3FFF7C155F}" type="sibTrans" cxnId="{7157D810-4CBD-407E-A312-D46312022056}">
      <dgm:prSet/>
      <dgm:spPr/>
      <dgm:t>
        <a:bodyPr/>
        <a:lstStyle/>
        <a:p>
          <a:endParaRPr lang="en-US"/>
        </a:p>
      </dgm:t>
    </dgm:pt>
    <dgm:pt modelId="{3E23CDCB-6B35-4201-98D5-08996AC499FA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/>
            <a:t>Website</a:t>
          </a:r>
        </a:p>
      </dgm:t>
    </dgm:pt>
    <dgm:pt modelId="{4623ACD9-7437-4119-983F-800037C8F0FF}" type="parTrans" cxnId="{144E34B5-2A28-4288-8A7B-FE311F2243DE}">
      <dgm:prSet/>
      <dgm:spPr/>
      <dgm:t>
        <a:bodyPr/>
        <a:lstStyle/>
        <a:p>
          <a:endParaRPr lang="en-US"/>
        </a:p>
      </dgm:t>
    </dgm:pt>
    <dgm:pt modelId="{9578D52B-9AA9-4B00-9815-584B7DF6AF51}" type="sibTrans" cxnId="{144E34B5-2A28-4288-8A7B-FE311F2243DE}">
      <dgm:prSet/>
      <dgm:spPr/>
      <dgm:t>
        <a:bodyPr/>
        <a:lstStyle/>
        <a:p>
          <a:endParaRPr lang="en-US"/>
        </a:p>
      </dgm:t>
    </dgm:pt>
    <dgm:pt modelId="{2EE16434-4EE4-4433-93E0-59D539642EB8}" type="pres">
      <dgm:prSet presAssocID="{C0AF88D8-94B4-4DF5-846F-87368D67865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D0E109F-4591-4A87-8E00-063C05649BAE}" type="pres">
      <dgm:prSet presAssocID="{F368B8E9-3140-4253-83A1-519E3F43397B}" presName="vertOne" presStyleCnt="0"/>
      <dgm:spPr/>
    </dgm:pt>
    <dgm:pt modelId="{CF88EA2D-A951-4392-80F3-D46AE4B5617F}" type="pres">
      <dgm:prSet presAssocID="{F368B8E9-3140-4253-83A1-519E3F43397B}" presName="txOne" presStyleLbl="node0" presStyleIdx="0" presStyleCnt="1">
        <dgm:presLayoutVars>
          <dgm:chPref val="3"/>
        </dgm:presLayoutVars>
      </dgm:prSet>
      <dgm:spPr/>
    </dgm:pt>
    <dgm:pt modelId="{D54F9989-C402-4036-8423-D35A0F858FF6}" type="pres">
      <dgm:prSet presAssocID="{F368B8E9-3140-4253-83A1-519E3F43397B}" presName="parTransOne" presStyleCnt="0"/>
      <dgm:spPr/>
    </dgm:pt>
    <dgm:pt modelId="{7F1D5B22-45E5-4A76-AFEE-D67DDA3D2001}" type="pres">
      <dgm:prSet presAssocID="{F368B8E9-3140-4253-83A1-519E3F43397B}" presName="horzOne" presStyleCnt="0"/>
      <dgm:spPr/>
    </dgm:pt>
    <dgm:pt modelId="{61714DE7-4896-4857-A2BA-0D8533EB3104}" type="pres">
      <dgm:prSet presAssocID="{BF979046-F024-4AC3-A7E6-64D18FF85DD1}" presName="vertTwo" presStyleCnt="0"/>
      <dgm:spPr/>
    </dgm:pt>
    <dgm:pt modelId="{308E7CFE-2998-454F-BD97-55026E3F8294}" type="pres">
      <dgm:prSet presAssocID="{BF979046-F024-4AC3-A7E6-64D18FF85DD1}" presName="txTwo" presStyleLbl="node2" presStyleIdx="0" presStyleCnt="2">
        <dgm:presLayoutVars>
          <dgm:chPref val="3"/>
        </dgm:presLayoutVars>
      </dgm:prSet>
      <dgm:spPr/>
    </dgm:pt>
    <dgm:pt modelId="{C4C65A24-06E1-4B8F-93EC-98F67AAFC6EF}" type="pres">
      <dgm:prSet presAssocID="{BF979046-F024-4AC3-A7E6-64D18FF85DD1}" presName="parTransTwo" presStyleCnt="0"/>
      <dgm:spPr/>
    </dgm:pt>
    <dgm:pt modelId="{33F1B7AC-1D0E-4E08-BA96-5AD81DB39A16}" type="pres">
      <dgm:prSet presAssocID="{BF979046-F024-4AC3-A7E6-64D18FF85DD1}" presName="horzTwo" presStyleCnt="0"/>
      <dgm:spPr/>
    </dgm:pt>
    <dgm:pt modelId="{B655CCF6-3A57-48D8-86CA-7F4256895207}" type="pres">
      <dgm:prSet presAssocID="{3E23CDCB-6B35-4201-98D5-08996AC499FA}" presName="vertThree" presStyleCnt="0"/>
      <dgm:spPr/>
    </dgm:pt>
    <dgm:pt modelId="{7E9B87C5-9CE9-4874-B2ED-ED6F8EB4FCAD}" type="pres">
      <dgm:prSet presAssocID="{3E23CDCB-6B35-4201-98D5-08996AC499FA}" presName="txThree" presStyleLbl="node3" presStyleIdx="0" presStyleCnt="2">
        <dgm:presLayoutVars>
          <dgm:chPref val="3"/>
        </dgm:presLayoutVars>
      </dgm:prSet>
      <dgm:spPr/>
    </dgm:pt>
    <dgm:pt modelId="{B654D3C5-0D73-4565-9176-C5AFA19AAAE0}" type="pres">
      <dgm:prSet presAssocID="{3E23CDCB-6B35-4201-98D5-08996AC499FA}" presName="horzThree" presStyleCnt="0"/>
      <dgm:spPr/>
    </dgm:pt>
    <dgm:pt modelId="{48C2DFF4-2089-46C0-AFD7-F616E73D17F0}" type="pres">
      <dgm:prSet presAssocID="{65FE5EFE-C88A-47C4-96FA-EA3FFF7C155F}" presName="sibSpaceTwo" presStyleCnt="0"/>
      <dgm:spPr/>
    </dgm:pt>
    <dgm:pt modelId="{04973C79-9084-448E-AE7C-BF94F3F31F48}" type="pres">
      <dgm:prSet presAssocID="{04F62350-067A-42C0-A736-45A65C8BDC7B}" presName="vertTwo" presStyleCnt="0"/>
      <dgm:spPr/>
    </dgm:pt>
    <dgm:pt modelId="{5E4AC0C6-7AEA-42D7-93CD-237F62E88D2B}" type="pres">
      <dgm:prSet presAssocID="{04F62350-067A-42C0-A736-45A65C8BDC7B}" presName="txTwo" presStyleLbl="node2" presStyleIdx="1" presStyleCnt="2">
        <dgm:presLayoutVars>
          <dgm:chPref val="3"/>
        </dgm:presLayoutVars>
      </dgm:prSet>
      <dgm:spPr/>
    </dgm:pt>
    <dgm:pt modelId="{A674E753-0810-462D-9708-D646FA11F323}" type="pres">
      <dgm:prSet presAssocID="{04F62350-067A-42C0-A736-45A65C8BDC7B}" presName="parTransTwo" presStyleCnt="0"/>
      <dgm:spPr/>
    </dgm:pt>
    <dgm:pt modelId="{7225B4D2-8375-4281-B44C-AA9A82CC6B56}" type="pres">
      <dgm:prSet presAssocID="{04F62350-067A-42C0-A736-45A65C8BDC7B}" presName="horzTwo" presStyleCnt="0"/>
      <dgm:spPr/>
    </dgm:pt>
    <dgm:pt modelId="{AF332DD8-765F-4D0E-AFF5-A34CDCEEB8FA}" type="pres">
      <dgm:prSet presAssocID="{8C5123EA-B5CE-47AB-A73A-211CF5FE969F}" presName="vertThree" presStyleCnt="0"/>
      <dgm:spPr/>
    </dgm:pt>
    <dgm:pt modelId="{7CB63EE3-B6E5-4E66-83B9-4686B81AEE2D}" type="pres">
      <dgm:prSet presAssocID="{8C5123EA-B5CE-47AB-A73A-211CF5FE969F}" presName="txThree" presStyleLbl="node3" presStyleIdx="1" presStyleCnt="2">
        <dgm:presLayoutVars>
          <dgm:chPref val="3"/>
        </dgm:presLayoutVars>
      </dgm:prSet>
      <dgm:spPr/>
    </dgm:pt>
    <dgm:pt modelId="{0B9977F7-21AA-4D6A-BC70-D71C4AC6690A}" type="pres">
      <dgm:prSet presAssocID="{8C5123EA-B5CE-47AB-A73A-211CF5FE969F}" presName="horzThree" presStyleCnt="0"/>
      <dgm:spPr/>
    </dgm:pt>
  </dgm:ptLst>
  <dgm:cxnLst>
    <dgm:cxn modelId="{11D84603-549B-410A-9A49-A13C45E08670}" type="presOf" srcId="{8C5123EA-B5CE-47AB-A73A-211CF5FE969F}" destId="{7CB63EE3-B6E5-4E66-83B9-4686B81AEE2D}" srcOrd="0" destOrd="0" presId="urn:microsoft.com/office/officeart/2005/8/layout/architecture"/>
    <dgm:cxn modelId="{1975CE06-A1B3-41B0-9E1C-2EC33D28323E}" type="presOf" srcId="{C0AF88D8-94B4-4DF5-846F-87368D67865A}" destId="{2EE16434-4EE4-4433-93E0-59D539642EB8}" srcOrd="0" destOrd="0" presId="urn:microsoft.com/office/officeart/2005/8/layout/architecture"/>
    <dgm:cxn modelId="{7157D810-4CBD-407E-A312-D46312022056}" srcId="{F368B8E9-3140-4253-83A1-519E3F43397B}" destId="{BF979046-F024-4AC3-A7E6-64D18FF85DD1}" srcOrd="0" destOrd="0" parTransId="{EA65609F-B4EF-4F62-B25D-03AC7E0354B7}" sibTransId="{65FE5EFE-C88A-47C4-96FA-EA3FFF7C155F}"/>
    <dgm:cxn modelId="{D05B5E34-8787-40A4-936E-C63220E3C369}" srcId="{04F62350-067A-42C0-A736-45A65C8BDC7B}" destId="{8C5123EA-B5CE-47AB-A73A-211CF5FE969F}" srcOrd="0" destOrd="0" parTransId="{1180ABF9-F8BE-439F-914F-2D77D3EB1954}" sibTransId="{11BE0B05-EE1B-4B21-BEDD-90389489385C}"/>
    <dgm:cxn modelId="{97AE273E-0002-4019-9A3A-54457F440181}" type="presOf" srcId="{3E23CDCB-6B35-4201-98D5-08996AC499FA}" destId="{7E9B87C5-9CE9-4874-B2ED-ED6F8EB4FCAD}" srcOrd="0" destOrd="0" presId="urn:microsoft.com/office/officeart/2005/8/layout/architecture"/>
    <dgm:cxn modelId="{00C19B6B-B09B-482C-A2C8-895D1259F19B}" type="presOf" srcId="{F368B8E9-3140-4253-83A1-519E3F43397B}" destId="{CF88EA2D-A951-4392-80F3-D46AE4B5617F}" srcOrd="0" destOrd="0" presId="urn:microsoft.com/office/officeart/2005/8/layout/architecture"/>
    <dgm:cxn modelId="{A129AB54-8AFB-44A7-9C16-F4F5301ED0A3}" srcId="{F368B8E9-3140-4253-83A1-519E3F43397B}" destId="{04F62350-067A-42C0-A736-45A65C8BDC7B}" srcOrd="1" destOrd="0" parTransId="{6B68A314-DFC6-4069-AE55-4A55B5F45795}" sibTransId="{5CBC162A-0893-48BE-8E37-6808C21653EB}"/>
    <dgm:cxn modelId="{CA2D64A5-0E21-4401-94F9-0B4C40180F92}" srcId="{C0AF88D8-94B4-4DF5-846F-87368D67865A}" destId="{F368B8E9-3140-4253-83A1-519E3F43397B}" srcOrd="0" destOrd="0" parTransId="{B62BA624-A13E-4089-86EE-2CE77BC73F3B}" sibTransId="{D3DE2F43-DC1D-4DDE-9C24-92167D652471}"/>
    <dgm:cxn modelId="{144E34B5-2A28-4288-8A7B-FE311F2243DE}" srcId="{BF979046-F024-4AC3-A7E6-64D18FF85DD1}" destId="{3E23CDCB-6B35-4201-98D5-08996AC499FA}" srcOrd="0" destOrd="0" parTransId="{4623ACD9-7437-4119-983F-800037C8F0FF}" sibTransId="{9578D52B-9AA9-4B00-9815-584B7DF6AF51}"/>
    <dgm:cxn modelId="{3ADA89CC-5280-45F3-ABE4-1BB73F7AA897}" type="presOf" srcId="{BF979046-F024-4AC3-A7E6-64D18FF85DD1}" destId="{308E7CFE-2998-454F-BD97-55026E3F8294}" srcOrd="0" destOrd="0" presId="urn:microsoft.com/office/officeart/2005/8/layout/architecture"/>
    <dgm:cxn modelId="{FC7115E5-7DA4-437D-AC28-05DD5BCD24A8}" type="presOf" srcId="{04F62350-067A-42C0-A736-45A65C8BDC7B}" destId="{5E4AC0C6-7AEA-42D7-93CD-237F62E88D2B}" srcOrd="0" destOrd="0" presId="urn:microsoft.com/office/officeart/2005/8/layout/architecture"/>
    <dgm:cxn modelId="{E9A7097C-2A25-45A1-84F4-F675F773F729}" type="presParOf" srcId="{2EE16434-4EE4-4433-93E0-59D539642EB8}" destId="{BD0E109F-4591-4A87-8E00-063C05649BAE}" srcOrd="0" destOrd="0" presId="urn:microsoft.com/office/officeart/2005/8/layout/architecture"/>
    <dgm:cxn modelId="{77ADCE71-19F9-4CCB-BCEE-B5E6713EB8E5}" type="presParOf" srcId="{BD0E109F-4591-4A87-8E00-063C05649BAE}" destId="{CF88EA2D-A951-4392-80F3-D46AE4B5617F}" srcOrd="0" destOrd="0" presId="urn:microsoft.com/office/officeart/2005/8/layout/architecture"/>
    <dgm:cxn modelId="{9714B5D0-522C-4BB3-8474-878A3A241781}" type="presParOf" srcId="{BD0E109F-4591-4A87-8E00-063C05649BAE}" destId="{D54F9989-C402-4036-8423-D35A0F858FF6}" srcOrd="1" destOrd="0" presId="urn:microsoft.com/office/officeart/2005/8/layout/architecture"/>
    <dgm:cxn modelId="{8FF47AB4-6C17-45A3-8FC7-11801528F26E}" type="presParOf" srcId="{BD0E109F-4591-4A87-8E00-063C05649BAE}" destId="{7F1D5B22-45E5-4A76-AFEE-D67DDA3D2001}" srcOrd="2" destOrd="0" presId="urn:microsoft.com/office/officeart/2005/8/layout/architecture"/>
    <dgm:cxn modelId="{5FCADE02-AF8B-4F4F-8B6B-8A8345E3D124}" type="presParOf" srcId="{7F1D5B22-45E5-4A76-AFEE-D67DDA3D2001}" destId="{61714DE7-4896-4857-A2BA-0D8533EB3104}" srcOrd="0" destOrd="0" presId="urn:microsoft.com/office/officeart/2005/8/layout/architecture"/>
    <dgm:cxn modelId="{EFFE8A38-200F-4CB0-A9E2-CD39E84D7CFA}" type="presParOf" srcId="{61714DE7-4896-4857-A2BA-0D8533EB3104}" destId="{308E7CFE-2998-454F-BD97-55026E3F8294}" srcOrd="0" destOrd="0" presId="urn:microsoft.com/office/officeart/2005/8/layout/architecture"/>
    <dgm:cxn modelId="{A51D870B-19D7-48EE-B1E0-03F639FDAEEB}" type="presParOf" srcId="{61714DE7-4896-4857-A2BA-0D8533EB3104}" destId="{C4C65A24-06E1-4B8F-93EC-98F67AAFC6EF}" srcOrd="1" destOrd="0" presId="urn:microsoft.com/office/officeart/2005/8/layout/architecture"/>
    <dgm:cxn modelId="{E1361855-8353-4024-8307-392322227702}" type="presParOf" srcId="{61714DE7-4896-4857-A2BA-0D8533EB3104}" destId="{33F1B7AC-1D0E-4E08-BA96-5AD81DB39A16}" srcOrd="2" destOrd="0" presId="urn:microsoft.com/office/officeart/2005/8/layout/architecture"/>
    <dgm:cxn modelId="{530CE94B-889B-4C5E-938C-B158F4645EAC}" type="presParOf" srcId="{33F1B7AC-1D0E-4E08-BA96-5AD81DB39A16}" destId="{B655CCF6-3A57-48D8-86CA-7F4256895207}" srcOrd="0" destOrd="0" presId="urn:microsoft.com/office/officeart/2005/8/layout/architecture"/>
    <dgm:cxn modelId="{1E401719-0277-4765-89A8-8F9733F7AE5A}" type="presParOf" srcId="{B655CCF6-3A57-48D8-86CA-7F4256895207}" destId="{7E9B87C5-9CE9-4874-B2ED-ED6F8EB4FCAD}" srcOrd="0" destOrd="0" presId="urn:microsoft.com/office/officeart/2005/8/layout/architecture"/>
    <dgm:cxn modelId="{3B2E5708-0926-403F-A1B7-918CACA65755}" type="presParOf" srcId="{B655CCF6-3A57-48D8-86CA-7F4256895207}" destId="{B654D3C5-0D73-4565-9176-C5AFA19AAAE0}" srcOrd="1" destOrd="0" presId="urn:microsoft.com/office/officeart/2005/8/layout/architecture"/>
    <dgm:cxn modelId="{D90D40AC-83DA-4522-950F-A903BD790732}" type="presParOf" srcId="{7F1D5B22-45E5-4A76-AFEE-D67DDA3D2001}" destId="{48C2DFF4-2089-46C0-AFD7-F616E73D17F0}" srcOrd="1" destOrd="0" presId="urn:microsoft.com/office/officeart/2005/8/layout/architecture"/>
    <dgm:cxn modelId="{BA1DB19D-D20A-4109-853E-C81C28229539}" type="presParOf" srcId="{7F1D5B22-45E5-4A76-AFEE-D67DDA3D2001}" destId="{04973C79-9084-448E-AE7C-BF94F3F31F48}" srcOrd="2" destOrd="0" presId="urn:microsoft.com/office/officeart/2005/8/layout/architecture"/>
    <dgm:cxn modelId="{4D5DFB9E-018E-4F0F-A138-16BABF80D614}" type="presParOf" srcId="{04973C79-9084-448E-AE7C-BF94F3F31F48}" destId="{5E4AC0C6-7AEA-42D7-93CD-237F62E88D2B}" srcOrd="0" destOrd="0" presId="urn:microsoft.com/office/officeart/2005/8/layout/architecture"/>
    <dgm:cxn modelId="{D9545F33-AE06-4527-A110-0BCE6A4DF02A}" type="presParOf" srcId="{04973C79-9084-448E-AE7C-BF94F3F31F48}" destId="{A674E753-0810-462D-9708-D646FA11F323}" srcOrd="1" destOrd="0" presId="urn:microsoft.com/office/officeart/2005/8/layout/architecture"/>
    <dgm:cxn modelId="{032CD72B-C726-40C4-94E0-95A95153E548}" type="presParOf" srcId="{04973C79-9084-448E-AE7C-BF94F3F31F48}" destId="{7225B4D2-8375-4281-B44C-AA9A82CC6B56}" srcOrd="2" destOrd="0" presId="urn:microsoft.com/office/officeart/2005/8/layout/architecture"/>
    <dgm:cxn modelId="{9830956F-7376-4B31-81D7-A251FE103C14}" type="presParOf" srcId="{7225B4D2-8375-4281-B44C-AA9A82CC6B56}" destId="{AF332DD8-765F-4D0E-AFF5-A34CDCEEB8FA}" srcOrd="0" destOrd="0" presId="urn:microsoft.com/office/officeart/2005/8/layout/architecture"/>
    <dgm:cxn modelId="{D3814A7F-E555-4D71-ADBC-629CE1B27D37}" type="presParOf" srcId="{AF332DD8-765F-4D0E-AFF5-A34CDCEEB8FA}" destId="{7CB63EE3-B6E5-4E66-83B9-4686B81AEE2D}" srcOrd="0" destOrd="0" presId="urn:microsoft.com/office/officeart/2005/8/layout/architecture"/>
    <dgm:cxn modelId="{9E8F41AB-715B-4628-8D2C-0408E159DA4A}" type="presParOf" srcId="{AF332DD8-765F-4D0E-AFF5-A34CDCEEB8FA}" destId="{0B9977F7-21AA-4D6A-BC70-D71C4AC6690A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BA195A-C50C-484B-992F-7A626963BC4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8E3A27-FAA2-4F73-9804-F3C6EEE5731E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Past Participants</a:t>
          </a:r>
        </a:p>
      </dgm:t>
    </dgm:pt>
    <dgm:pt modelId="{14F7FDB1-4043-46AB-8FA5-6FC74C72BA33}" type="parTrans" cxnId="{0FD4AD82-70E6-4F4D-B285-F434EC2BE78C}">
      <dgm:prSet/>
      <dgm:spPr/>
      <dgm:t>
        <a:bodyPr/>
        <a:lstStyle/>
        <a:p>
          <a:endParaRPr lang="en-US"/>
        </a:p>
      </dgm:t>
    </dgm:pt>
    <dgm:pt modelId="{BB76DD2A-E47D-4040-AD0F-61B338D8B981}" type="sibTrans" cxnId="{0FD4AD82-70E6-4F4D-B285-F434EC2BE78C}">
      <dgm:prSet/>
      <dgm:spPr/>
      <dgm:t>
        <a:bodyPr/>
        <a:lstStyle/>
        <a:p>
          <a:endParaRPr lang="en-US"/>
        </a:p>
      </dgm:t>
    </dgm:pt>
    <dgm:pt modelId="{B55FFE0C-4B25-400E-8AA0-E85411DF7F78}">
      <dgm:prSet phldrT="[Text]" phldr="0"/>
      <dgm:spPr/>
      <dgm:t>
        <a:bodyPr/>
        <a:lstStyle/>
        <a:p>
          <a:r>
            <a:rPr lang="en-US" dirty="0"/>
            <a:t>Facebook</a:t>
          </a:r>
        </a:p>
      </dgm:t>
    </dgm:pt>
    <dgm:pt modelId="{2D15B16D-BBCD-4D6B-B965-4686903E8E80}" type="parTrans" cxnId="{983D7B3D-E745-4298-8426-3BAE4C831740}">
      <dgm:prSet/>
      <dgm:spPr/>
      <dgm:t>
        <a:bodyPr/>
        <a:lstStyle/>
        <a:p>
          <a:endParaRPr lang="en-US"/>
        </a:p>
      </dgm:t>
    </dgm:pt>
    <dgm:pt modelId="{040B2611-55E5-483E-9AFD-019B8B40CDC3}" type="sibTrans" cxnId="{983D7B3D-E745-4298-8426-3BAE4C831740}">
      <dgm:prSet/>
      <dgm:spPr/>
      <dgm:t>
        <a:bodyPr/>
        <a:lstStyle/>
        <a:p>
          <a:endParaRPr lang="en-US"/>
        </a:p>
      </dgm:t>
    </dgm:pt>
    <dgm:pt modelId="{FD1C4D59-21AB-46A4-8A1E-F6B4197242E6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League Bowlers</a:t>
          </a:r>
        </a:p>
      </dgm:t>
    </dgm:pt>
    <dgm:pt modelId="{C7A79D5C-0B91-4A35-BD07-AC715CCB6144}" type="parTrans" cxnId="{92292780-69F2-48DB-A406-146B1FC06F8E}">
      <dgm:prSet/>
      <dgm:spPr/>
      <dgm:t>
        <a:bodyPr/>
        <a:lstStyle/>
        <a:p>
          <a:endParaRPr lang="en-US"/>
        </a:p>
      </dgm:t>
    </dgm:pt>
    <dgm:pt modelId="{EED34B1E-ACAE-4C92-9F0F-30CD1392D77F}" type="sibTrans" cxnId="{92292780-69F2-48DB-A406-146B1FC06F8E}">
      <dgm:prSet/>
      <dgm:spPr/>
      <dgm:t>
        <a:bodyPr/>
        <a:lstStyle/>
        <a:p>
          <a:endParaRPr lang="en-US"/>
        </a:p>
      </dgm:t>
    </dgm:pt>
    <dgm:pt modelId="{093F851B-C892-40CE-8199-EBAEB7749F91}">
      <dgm:prSet phldrT="[Text]" phldr="0"/>
      <dgm:spPr/>
      <dgm:t>
        <a:bodyPr/>
        <a:lstStyle/>
        <a:p>
          <a:r>
            <a:rPr lang="en-US" dirty="0"/>
            <a:t>In-Center Promotion</a:t>
          </a:r>
        </a:p>
      </dgm:t>
    </dgm:pt>
    <dgm:pt modelId="{9D4EFFC7-FCB3-40D1-9A71-728857E5492B}" type="parTrans" cxnId="{1D367BE5-129D-4A21-AE11-0EA94BAC1DB0}">
      <dgm:prSet/>
      <dgm:spPr/>
      <dgm:t>
        <a:bodyPr/>
        <a:lstStyle/>
        <a:p>
          <a:endParaRPr lang="en-US"/>
        </a:p>
      </dgm:t>
    </dgm:pt>
    <dgm:pt modelId="{06828A36-C1BB-4B67-A008-15AC7F55158A}" type="sibTrans" cxnId="{1D367BE5-129D-4A21-AE11-0EA94BAC1DB0}">
      <dgm:prSet/>
      <dgm:spPr/>
      <dgm:t>
        <a:bodyPr/>
        <a:lstStyle/>
        <a:p>
          <a:endParaRPr lang="en-US"/>
        </a:p>
      </dgm:t>
    </dgm:pt>
    <dgm:pt modelId="{70FAB5FE-F9EB-4900-9E71-2EBE8CBB1054}">
      <dgm:prSet phldrT="[Text]" phldr="0"/>
      <dgm:spPr/>
      <dgm:t>
        <a:bodyPr/>
        <a:lstStyle/>
        <a:p>
          <a:r>
            <a:rPr lang="en-US" dirty="0"/>
            <a:t>Facebook</a:t>
          </a:r>
        </a:p>
      </dgm:t>
    </dgm:pt>
    <dgm:pt modelId="{FEEB8B11-541C-49DB-9B21-D0D1733C7B87}" type="parTrans" cxnId="{2076F781-E93A-4795-8F27-D902DB27F1D8}">
      <dgm:prSet/>
      <dgm:spPr/>
      <dgm:t>
        <a:bodyPr/>
        <a:lstStyle/>
        <a:p>
          <a:endParaRPr lang="en-US"/>
        </a:p>
      </dgm:t>
    </dgm:pt>
    <dgm:pt modelId="{11A1F77D-20BA-470F-87B9-4788F19E9919}" type="sibTrans" cxnId="{2076F781-E93A-4795-8F27-D902DB27F1D8}">
      <dgm:prSet/>
      <dgm:spPr/>
      <dgm:t>
        <a:bodyPr/>
        <a:lstStyle/>
        <a:p>
          <a:endParaRPr lang="en-US"/>
        </a:p>
      </dgm:t>
    </dgm:pt>
    <dgm:pt modelId="{ABEF1D46-7B7D-468D-91A0-DAC2C0750E42}">
      <dgm:prSet phldrT="[Text]" phldr="0"/>
      <dgm:spPr>
        <a:solidFill>
          <a:srgbClr val="00338D"/>
        </a:solidFill>
      </dgm:spPr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</a:rPr>
            <a:t>Competitive Bowlers</a:t>
          </a:r>
        </a:p>
      </dgm:t>
    </dgm:pt>
    <dgm:pt modelId="{95728DDB-82C6-481B-9EB7-2942E0D3F942}" type="parTrans" cxnId="{F14371E7-4A47-4597-A653-99D2601E76E3}">
      <dgm:prSet/>
      <dgm:spPr/>
      <dgm:t>
        <a:bodyPr/>
        <a:lstStyle/>
        <a:p>
          <a:endParaRPr lang="en-US"/>
        </a:p>
      </dgm:t>
    </dgm:pt>
    <dgm:pt modelId="{14424C9E-42C3-472E-8081-16A82472C653}" type="sibTrans" cxnId="{F14371E7-4A47-4597-A653-99D2601E76E3}">
      <dgm:prSet/>
      <dgm:spPr/>
      <dgm:t>
        <a:bodyPr/>
        <a:lstStyle/>
        <a:p>
          <a:endParaRPr lang="en-US"/>
        </a:p>
      </dgm:t>
    </dgm:pt>
    <dgm:pt modelId="{173E4555-842C-4812-AE8C-8C8378C73CBC}">
      <dgm:prSet phldrT="[Text]" phldr="0"/>
      <dgm:spPr/>
      <dgm:t>
        <a:bodyPr/>
        <a:lstStyle/>
        <a:p>
          <a:r>
            <a:rPr lang="en-US" dirty="0"/>
            <a:t>Website</a:t>
          </a:r>
        </a:p>
      </dgm:t>
    </dgm:pt>
    <dgm:pt modelId="{3C733809-FFED-4555-B834-AE10A7E05E24}" type="parTrans" cxnId="{6763F1AB-5F7C-4CC7-B514-563069371414}">
      <dgm:prSet/>
      <dgm:spPr/>
      <dgm:t>
        <a:bodyPr/>
        <a:lstStyle/>
        <a:p>
          <a:endParaRPr lang="en-US"/>
        </a:p>
      </dgm:t>
    </dgm:pt>
    <dgm:pt modelId="{207B1FF8-22E7-43E6-AD03-9AF83085315D}" type="sibTrans" cxnId="{6763F1AB-5F7C-4CC7-B514-563069371414}">
      <dgm:prSet/>
      <dgm:spPr/>
      <dgm:t>
        <a:bodyPr/>
        <a:lstStyle/>
        <a:p>
          <a:endParaRPr lang="en-US"/>
        </a:p>
      </dgm:t>
    </dgm:pt>
    <dgm:pt modelId="{F976B553-B273-4008-81E0-551123DBA279}">
      <dgm:prSet phldrT="[Text]" phldr="0"/>
      <dgm:spPr/>
      <dgm:t>
        <a:bodyPr/>
        <a:lstStyle/>
        <a:p>
          <a:r>
            <a:rPr lang="en-US" dirty="0"/>
            <a:t>Word of Mouth</a:t>
          </a:r>
        </a:p>
      </dgm:t>
    </dgm:pt>
    <dgm:pt modelId="{7EB92773-F00F-4B09-8F5D-1038A2CD23C5}" type="parTrans" cxnId="{D8F79F87-8657-4C37-8F6D-89E5A3462B02}">
      <dgm:prSet/>
      <dgm:spPr/>
      <dgm:t>
        <a:bodyPr/>
        <a:lstStyle/>
        <a:p>
          <a:endParaRPr lang="en-US"/>
        </a:p>
      </dgm:t>
    </dgm:pt>
    <dgm:pt modelId="{A98158B0-8FA7-4E66-8C42-27CF31B73A33}" type="sibTrans" cxnId="{D8F79F87-8657-4C37-8F6D-89E5A3462B02}">
      <dgm:prSet/>
      <dgm:spPr/>
      <dgm:t>
        <a:bodyPr/>
        <a:lstStyle/>
        <a:p>
          <a:endParaRPr lang="en-US"/>
        </a:p>
      </dgm:t>
    </dgm:pt>
    <dgm:pt modelId="{C1966BD6-67D1-4A46-8F63-B6C1C371D075}">
      <dgm:prSet phldrT="[Text]" phldr="0"/>
      <dgm:spPr/>
      <dgm:t>
        <a:bodyPr/>
        <a:lstStyle/>
        <a:p>
          <a:r>
            <a:rPr lang="en-US"/>
            <a:t>Email</a:t>
          </a:r>
          <a:endParaRPr lang="en-US" dirty="0"/>
        </a:p>
      </dgm:t>
    </dgm:pt>
    <dgm:pt modelId="{72328E22-88C0-4397-ADFA-A4624C149EC9}" type="parTrans" cxnId="{83931A20-27E4-4FA1-869E-2D7B17C5EA8E}">
      <dgm:prSet/>
      <dgm:spPr/>
      <dgm:t>
        <a:bodyPr/>
        <a:lstStyle/>
        <a:p>
          <a:endParaRPr lang="en-US"/>
        </a:p>
      </dgm:t>
    </dgm:pt>
    <dgm:pt modelId="{C7EFC347-41CA-42AD-B53A-303A4360248D}" type="sibTrans" cxnId="{83931A20-27E4-4FA1-869E-2D7B17C5EA8E}">
      <dgm:prSet/>
      <dgm:spPr/>
      <dgm:t>
        <a:bodyPr/>
        <a:lstStyle/>
        <a:p>
          <a:endParaRPr lang="en-US"/>
        </a:p>
      </dgm:t>
    </dgm:pt>
    <dgm:pt modelId="{5D522482-3210-46D2-888D-9829D632180A}">
      <dgm:prSet phldrT="[Text]" phldr="0"/>
      <dgm:spPr/>
      <dgm:t>
        <a:bodyPr/>
        <a:lstStyle/>
        <a:p>
          <a:r>
            <a:rPr lang="en-US" dirty="0"/>
            <a:t>Word </a:t>
          </a:r>
          <a:r>
            <a:rPr lang="en-US"/>
            <a:t>of mouth</a:t>
          </a:r>
          <a:endParaRPr lang="en-US" dirty="0"/>
        </a:p>
      </dgm:t>
    </dgm:pt>
    <dgm:pt modelId="{5363B6E4-65F7-49D3-B17B-D3D7987A1D67}" type="parTrans" cxnId="{D112A1D5-B308-4376-B313-C370ACD47179}">
      <dgm:prSet/>
      <dgm:spPr/>
      <dgm:t>
        <a:bodyPr/>
        <a:lstStyle/>
        <a:p>
          <a:endParaRPr lang="en-US"/>
        </a:p>
      </dgm:t>
    </dgm:pt>
    <dgm:pt modelId="{5BD8BF5B-081F-460E-AC85-FE20E346CE51}" type="sibTrans" cxnId="{D112A1D5-B308-4376-B313-C370ACD47179}">
      <dgm:prSet/>
      <dgm:spPr/>
      <dgm:t>
        <a:bodyPr/>
        <a:lstStyle/>
        <a:p>
          <a:endParaRPr lang="en-US"/>
        </a:p>
      </dgm:t>
    </dgm:pt>
    <dgm:pt modelId="{08DFBDA7-D647-4B1B-BE90-8F1D9B9D6D63}">
      <dgm:prSet phldrT="[Text]" phldr="0"/>
      <dgm:spPr/>
      <dgm:t>
        <a:bodyPr/>
        <a:lstStyle/>
        <a:p>
          <a:r>
            <a:rPr lang="en-US"/>
            <a:t>Email</a:t>
          </a:r>
          <a:endParaRPr lang="en-US" dirty="0"/>
        </a:p>
      </dgm:t>
    </dgm:pt>
    <dgm:pt modelId="{F329D6C1-DD71-4E28-B444-3292B4CFEC54}" type="parTrans" cxnId="{0BE8BDA4-83AF-4D48-AB8A-C5485C395B84}">
      <dgm:prSet/>
      <dgm:spPr/>
      <dgm:t>
        <a:bodyPr/>
        <a:lstStyle/>
        <a:p>
          <a:endParaRPr lang="en-US"/>
        </a:p>
      </dgm:t>
    </dgm:pt>
    <dgm:pt modelId="{D7FECF2E-7A33-4B45-B909-3E9BB329B71D}" type="sibTrans" cxnId="{0BE8BDA4-83AF-4D48-AB8A-C5485C395B84}">
      <dgm:prSet/>
      <dgm:spPr/>
      <dgm:t>
        <a:bodyPr/>
        <a:lstStyle/>
        <a:p>
          <a:endParaRPr lang="en-US"/>
        </a:p>
      </dgm:t>
    </dgm:pt>
    <dgm:pt modelId="{57F0FED0-D690-4D94-BECA-27ACD5E21E72}">
      <dgm:prSet phldrT="[Text]" phldr="0"/>
      <dgm:spPr/>
      <dgm:t>
        <a:bodyPr/>
        <a:lstStyle/>
        <a:p>
          <a:r>
            <a:rPr lang="en-US"/>
            <a:t>Facebook</a:t>
          </a:r>
          <a:endParaRPr lang="en-US" dirty="0"/>
        </a:p>
      </dgm:t>
    </dgm:pt>
    <dgm:pt modelId="{E3C8298A-EB74-4BAE-8BE1-53CF1D6799F0}" type="parTrans" cxnId="{03DCA792-58B0-4381-8349-0A806C837080}">
      <dgm:prSet/>
      <dgm:spPr/>
      <dgm:t>
        <a:bodyPr/>
        <a:lstStyle/>
        <a:p>
          <a:endParaRPr lang="en-US"/>
        </a:p>
      </dgm:t>
    </dgm:pt>
    <dgm:pt modelId="{AB90D7E7-863C-468B-A653-2D3F2A255BCF}" type="sibTrans" cxnId="{03DCA792-58B0-4381-8349-0A806C837080}">
      <dgm:prSet/>
      <dgm:spPr/>
      <dgm:t>
        <a:bodyPr/>
        <a:lstStyle/>
        <a:p>
          <a:endParaRPr lang="en-US"/>
        </a:p>
      </dgm:t>
    </dgm:pt>
    <dgm:pt modelId="{927EB6C5-E7FB-4C31-8933-F6183D8448F9}" type="pres">
      <dgm:prSet presAssocID="{D3BA195A-C50C-484B-992F-7A626963BC4C}" presName="Name0" presStyleCnt="0">
        <dgm:presLayoutVars>
          <dgm:dir/>
          <dgm:animLvl val="lvl"/>
          <dgm:resizeHandles val="exact"/>
        </dgm:presLayoutVars>
      </dgm:prSet>
      <dgm:spPr/>
    </dgm:pt>
    <dgm:pt modelId="{4AF3FF9C-2FC7-4B10-ADDB-EB9A549BC844}" type="pres">
      <dgm:prSet presAssocID="{CE8E3A27-FAA2-4F73-9804-F3C6EEE5731E}" presName="linNode" presStyleCnt="0"/>
      <dgm:spPr/>
    </dgm:pt>
    <dgm:pt modelId="{E079DD65-9461-410A-8591-DC1490699E03}" type="pres">
      <dgm:prSet presAssocID="{CE8E3A27-FAA2-4F73-9804-F3C6EEE5731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0D3EA7B5-3910-4E49-BAB6-67B8A38D3A2C}" type="pres">
      <dgm:prSet presAssocID="{CE8E3A27-FAA2-4F73-9804-F3C6EEE5731E}" presName="descendantText" presStyleLbl="alignAccFollowNode1" presStyleIdx="0" presStyleCnt="3">
        <dgm:presLayoutVars>
          <dgm:bulletEnabled val="1"/>
        </dgm:presLayoutVars>
      </dgm:prSet>
      <dgm:spPr/>
    </dgm:pt>
    <dgm:pt modelId="{381F19DC-B3BB-4C7B-BFA7-59FAB8BB1AA0}" type="pres">
      <dgm:prSet presAssocID="{BB76DD2A-E47D-4040-AD0F-61B338D8B981}" presName="sp" presStyleCnt="0"/>
      <dgm:spPr/>
    </dgm:pt>
    <dgm:pt modelId="{11A9D0FB-4EB3-4323-827C-D605F1CB3CB0}" type="pres">
      <dgm:prSet presAssocID="{FD1C4D59-21AB-46A4-8A1E-F6B4197242E6}" presName="linNode" presStyleCnt="0"/>
      <dgm:spPr/>
    </dgm:pt>
    <dgm:pt modelId="{3B439AFF-24E7-4A11-B444-34CF5CE3B1E1}" type="pres">
      <dgm:prSet presAssocID="{FD1C4D59-21AB-46A4-8A1E-F6B4197242E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3B3F429-1076-4939-984E-5DE27D665EB1}" type="pres">
      <dgm:prSet presAssocID="{FD1C4D59-21AB-46A4-8A1E-F6B4197242E6}" presName="descendantText" presStyleLbl="alignAccFollowNode1" presStyleIdx="1" presStyleCnt="3">
        <dgm:presLayoutVars>
          <dgm:bulletEnabled val="1"/>
        </dgm:presLayoutVars>
      </dgm:prSet>
      <dgm:spPr/>
    </dgm:pt>
    <dgm:pt modelId="{54C6DB44-0A18-4D49-9E6B-E8335511A718}" type="pres">
      <dgm:prSet presAssocID="{EED34B1E-ACAE-4C92-9F0F-30CD1392D77F}" presName="sp" presStyleCnt="0"/>
      <dgm:spPr/>
    </dgm:pt>
    <dgm:pt modelId="{C01F74E0-BD46-4980-BAF5-1D69E4688CFC}" type="pres">
      <dgm:prSet presAssocID="{ABEF1D46-7B7D-468D-91A0-DAC2C0750E42}" presName="linNode" presStyleCnt="0"/>
      <dgm:spPr/>
    </dgm:pt>
    <dgm:pt modelId="{8F803AAA-121D-4035-85D5-FD08F0B284A0}" type="pres">
      <dgm:prSet presAssocID="{ABEF1D46-7B7D-468D-91A0-DAC2C0750E4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B1068F9-7D31-4AC1-A499-82691D584679}" type="pres">
      <dgm:prSet presAssocID="{ABEF1D46-7B7D-468D-91A0-DAC2C0750E4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AB4A80D-02E2-482E-BF7D-1DA29AF43E9B}" type="presOf" srcId="{C1966BD6-67D1-4A46-8F63-B6C1C371D075}" destId="{0D3EA7B5-3910-4E49-BAB6-67B8A38D3A2C}" srcOrd="0" destOrd="1" presId="urn:microsoft.com/office/officeart/2005/8/layout/vList5"/>
    <dgm:cxn modelId="{A1485C14-FCF7-45DE-B28B-09B1BC94F478}" type="presOf" srcId="{CE8E3A27-FAA2-4F73-9804-F3C6EEE5731E}" destId="{E079DD65-9461-410A-8591-DC1490699E03}" srcOrd="0" destOrd="0" presId="urn:microsoft.com/office/officeart/2005/8/layout/vList5"/>
    <dgm:cxn modelId="{06B4F418-F90C-4422-B8A8-0E39CC8287A4}" type="presOf" srcId="{173E4555-842C-4812-AE8C-8C8378C73CBC}" destId="{9B1068F9-7D31-4AC1-A499-82691D584679}" srcOrd="0" destOrd="0" presId="urn:microsoft.com/office/officeart/2005/8/layout/vList5"/>
    <dgm:cxn modelId="{83931A20-27E4-4FA1-869E-2D7B17C5EA8E}" srcId="{CE8E3A27-FAA2-4F73-9804-F3C6EEE5731E}" destId="{C1966BD6-67D1-4A46-8F63-B6C1C371D075}" srcOrd="1" destOrd="0" parTransId="{72328E22-88C0-4397-ADFA-A4624C149EC9}" sibTransId="{C7EFC347-41CA-42AD-B53A-303A4360248D}"/>
    <dgm:cxn modelId="{983D7B3D-E745-4298-8426-3BAE4C831740}" srcId="{CE8E3A27-FAA2-4F73-9804-F3C6EEE5731E}" destId="{B55FFE0C-4B25-400E-8AA0-E85411DF7F78}" srcOrd="0" destOrd="0" parTransId="{2D15B16D-BBCD-4D6B-B965-4686903E8E80}" sibTransId="{040B2611-55E5-483E-9AFD-019B8B40CDC3}"/>
    <dgm:cxn modelId="{3810ED41-8950-4988-A262-3B656EB22DB0}" type="presOf" srcId="{F976B553-B273-4008-81E0-551123DBA279}" destId="{9B1068F9-7D31-4AC1-A499-82691D584679}" srcOrd="0" destOrd="2" presId="urn:microsoft.com/office/officeart/2005/8/layout/vList5"/>
    <dgm:cxn modelId="{AEE46975-640C-4C46-93DB-7119A5CBAE00}" type="presOf" srcId="{FD1C4D59-21AB-46A4-8A1E-F6B4197242E6}" destId="{3B439AFF-24E7-4A11-B444-34CF5CE3B1E1}" srcOrd="0" destOrd="0" presId="urn:microsoft.com/office/officeart/2005/8/layout/vList5"/>
    <dgm:cxn modelId="{92292780-69F2-48DB-A406-146B1FC06F8E}" srcId="{D3BA195A-C50C-484B-992F-7A626963BC4C}" destId="{FD1C4D59-21AB-46A4-8A1E-F6B4197242E6}" srcOrd="1" destOrd="0" parTransId="{C7A79D5C-0B91-4A35-BD07-AC715CCB6144}" sibTransId="{EED34B1E-ACAE-4C92-9F0F-30CD1392D77F}"/>
    <dgm:cxn modelId="{2076F781-E93A-4795-8F27-D902DB27F1D8}" srcId="{FD1C4D59-21AB-46A4-8A1E-F6B4197242E6}" destId="{70FAB5FE-F9EB-4900-9E71-2EBE8CBB1054}" srcOrd="1" destOrd="0" parTransId="{FEEB8B11-541C-49DB-9B21-D0D1733C7B87}" sibTransId="{11A1F77D-20BA-470F-87B9-4788F19E9919}"/>
    <dgm:cxn modelId="{0FD4AD82-70E6-4F4D-B285-F434EC2BE78C}" srcId="{D3BA195A-C50C-484B-992F-7A626963BC4C}" destId="{CE8E3A27-FAA2-4F73-9804-F3C6EEE5731E}" srcOrd="0" destOrd="0" parTransId="{14F7FDB1-4043-46AB-8FA5-6FC74C72BA33}" sibTransId="{BB76DD2A-E47D-4040-AD0F-61B338D8B981}"/>
    <dgm:cxn modelId="{D8F79F87-8657-4C37-8F6D-89E5A3462B02}" srcId="{ABEF1D46-7B7D-468D-91A0-DAC2C0750E42}" destId="{F976B553-B273-4008-81E0-551123DBA279}" srcOrd="2" destOrd="0" parTransId="{7EB92773-F00F-4B09-8F5D-1038A2CD23C5}" sibTransId="{A98158B0-8FA7-4E66-8C42-27CF31B73A33}"/>
    <dgm:cxn modelId="{03DCA792-58B0-4381-8349-0A806C837080}" srcId="{ABEF1D46-7B7D-468D-91A0-DAC2C0750E42}" destId="{57F0FED0-D690-4D94-BECA-27ACD5E21E72}" srcOrd="1" destOrd="0" parTransId="{E3C8298A-EB74-4BAE-8BE1-53CF1D6799F0}" sibTransId="{AB90D7E7-863C-468B-A653-2D3F2A255BCF}"/>
    <dgm:cxn modelId="{4C42619A-5428-476F-B33A-60EDD58CB5A5}" type="presOf" srcId="{5D522482-3210-46D2-888D-9829D632180A}" destId="{0D3EA7B5-3910-4E49-BAB6-67B8A38D3A2C}" srcOrd="0" destOrd="2" presId="urn:microsoft.com/office/officeart/2005/8/layout/vList5"/>
    <dgm:cxn modelId="{CFB892A4-3E15-4AE5-B705-A162C7D68B5B}" type="presOf" srcId="{B55FFE0C-4B25-400E-8AA0-E85411DF7F78}" destId="{0D3EA7B5-3910-4E49-BAB6-67B8A38D3A2C}" srcOrd="0" destOrd="0" presId="urn:microsoft.com/office/officeart/2005/8/layout/vList5"/>
    <dgm:cxn modelId="{0BE8BDA4-83AF-4D48-AB8A-C5485C395B84}" srcId="{FD1C4D59-21AB-46A4-8A1E-F6B4197242E6}" destId="{08DFBDA7-D647-4B1B-BE90-8F1D9B9D6D63}" srcOrd="2" destOrd="0" parTransId="{F329D6C1-DD71-4E28-B444-3292B4CFEC54}" sibTransId="{D7FECF2E-7A33-4B45-B909-3E9BB329B71D}"/>
    <dgm:cxn modelId="{6763F1AB-5F7C-4CC7-B514-563069371414}" srcId="{ABEF1D46-7B7D-468D-91A0-DAC2C0750E42}" destId="{173E4555-842C-4812-AE8C-8C8378C73CBC}" srcOrd="0" destOrd="0" parTransId="{3C733809-FFED-4555-B834-AE10A7E05E24}" sibTransId="{207B1FF8-22E7-43E6-AD03-9AF83085315D}"/>
    <dgm:cxn modelId="{845346B7-0510-4383-A5B5-34718018A32D}" type="presOf" srcId="{093F851B-C892-40CE-8199-EBAEB7749F91}" destId="{33B3F429-1076-4939-984E-5DE27D665EB1}" srcOrd="0" destOrd="0" presId="urn:microsoft.com/office/officeart/2005/8/layout/vList5"/>
    <dgm:cxn modelId="{29518EB9-6686-4722-B679-95685962D566}" type="presOf" srcId="{70FAB5FE-F9EB-4900-9E71-2EBE8CBB1054}" destId="{33B3F429-1076-4939-984E-5DE27D665EB1}" srcOrd="0" destOrd="1" presId="urn:microsoft.com/office/officeart/2005/8/layout/vList5"/>
    <dgm:cxn modelId="{083637BB-4468-4E41-A64C-C6D3A8E57633}" type="presOf" srcId="{08DFBDA7-D647-4B1B-BE90-8F1D9B9D6D63}" destId="{33B3F429-1076-4939-984E-5DE27D665EB1}" srcOrd="0" destOrd="2" presId="urn:microsoft.com/office/officeart/2005/8/layout/vList5"/>
    <dgm:cxn modelId="{FC9A81CE-CBA5-4854-B300-A536F5E5876C}" type="presOf" srcId="{57F0FED0-D690-4D94-BECA-27ACD5E21E72}" destId="{9B1068F9-7D31-4AC1-A499-82691D584679}" srcOrd="0" destOrd="1" presId="urn:microsoft.com/office/officeart/2005/8/layout/vList5"/>
    <dgm:cxn modelId="{D112A1D5-B308-4376-B313-C370ACD47179}" srcId="{CE8E3A27-FAA2-4F73-9804-F3C6EEE5731E}" destId="{5D522482-3210-46D2-888D-9829D632180A}" srcOrd="2" destOrd="0" parTransId="{5363B6E4-65F7-49D3-B17B-D3D7987A1D67}" sibTransId="{5BD8BF5B-081F-460E-AC85-FE20E346CE51}"/>
    <dgm:cxn modelId="{1D367BE5-129D-4A21-AE11-0EA94BAC1DB0}" srcId="{FD1C4D59-21AB-46A4-8A1E-F6B4197242E6}" destId="{093F851B-C892-40CE-8199-EBAEB7749F91}" srcOrd="0" destOrd="0" parTransId="{9D4EFFC7-FCB3-40D1-9A71-728857E5492B}" sibTransId="{06828A36-C1BB-4B67-A008-15AC7F55158A}"/>
    <dgm:cxn modelId="{F14371E7-4A47-4597-A653-99D2601E76E3}" srcId="{D3BA195A-C50C-484B-992F-7A626963BC4C}" destId="{ABEF1D46-7B7D-468D-91A0-DAC2C0750E42}" srcOrd="2" destOrd="0" parTransId="{95728DDB-82C6-481B-9EB7-2942E0D3F942}" sibTransId="{14424C9E-42C3-472E-8081-16A82472C653}"/>
    <dgm:cxn modelId="{632CB0E7-A7AB-4274-8619-D004EB992452}" type="presOf" srcId="{ABEF1D46-7B7D-468D-91A0-DAC2C0750E42}" destId="{8F803AAA-121D-4035-85D5-FD08F0B284A0}" srcOrd="0" destOrd="0" presId="urn:microsoft.com/office/officeart/2005/8/layout/vList5"/>
    <dgm:cxn modelId="{B68963EC-2532-4E6F-A624-FC9828C0FEC8}" type="presOf" srcId="{D3BA195A-C50C-484B-992F-7A626963BC4C}" destId="{927EB6C5-E7FB-4C31-8933-F6183D8448F9}" srcOrd="0" destOrd="0" presId="urn:microsoft.com/office/officeart/2005/8/layout/vList5"/>
    <dgm:cxn modelId="{5C12E071-CD12-4734-BFF0-C5D4ABAF7F36}" type="presParOf" srcId="{927EB6C5-E7FB-4C31-8933-F6183D8448F9}" destId="{4AF3FF9C-2FC7-4B10-ADDB-EB9A549BC844}" srcOrd="0" destOrd="0" presId="urn:microsoft.com/office/officeart/2005/8/layout/vList5"/>
    <dgm:cxn modelId="{52E05E99-A06C-4AA1-8974-3C2E708ACD0C}" type="presParOf" srcId="{4AF3FF9C-2FC7-4B10-ADDB-EB9A549BC844}" destId="{E079DD65-9461-410A-8591-DC1490699E03}" srcOrd="0" destOrd="0" presId="urn:microsoft.com/office/officeart/2005/8/layout/vList5"/>
    <dgm:cxn modelId="{666C118C-8F35-41B1-90E3-75D93C5792F3}" type="presParOf" srcId="{4AF3FF9C-2FC7-4B10-ADDB-EB9A549BC844}" destId="{0D3EA7B5-3910-4E49-BAB6-67B8A38D3A2C}" srcOrd="1" destOrd="0" presId="urn:microsoft.com/office/officeart/2005/8/layout/vList5"/>
    <dgm:cxn modelId="{EE55E0E4-8570-4BD1-8033-3A736D11C865}" type="presParOf" srcId="{927EB6C5-E7FB-4C31-8933-F6183D8448F9}" destId="{381F19DC-B3BB-4C7B-BFA7-59FAB8BB1AA0}" srcOrd="1" destOrd="0" presId="urn:microsoft.com/office/officeart/2005/8/layout/vList5"/>
    <dgm:cxn modelId="{2C68D82E-0627-476D-8788-BC918904EFB9}" type="presParOf" srcId="{927EB6C5-E7FB-4C31-8933-F6183D8448F9}" destId="{11A9D0FB-4EB3-4323-827C-D605F1CB3CB0}" srcOrd="2" destOrd="0" presId="urn:microsoft.com/office/officeart/2005/8/layout/vList5"/>
    <dgm:cxn modelId="{E6DF6429-71F4-4AC2-B723-59FC3808E5C8}" type="presParOf" srcId="{11A9D0FB-4EB3-4323-827C-D605F1CB3CB0}" destId="{3B439AFF-24E7-4A11-B444-34CF5CE3B1E1}" srcOrd="0" destOrd="0" presId="urn:microsoft.com/office/officeart/2005/8/layout/vList5"/>
    <dgm:cxn modelId="{751AEA57-4BE6-426B-A9C7-54787917D795}" type="presParOf" srcId="{11A9D0FB-4EB3-4323-827C-D605F1CB3CB0}" destId="{33B3F429-1076-4939-984E-5DE27D665EB1}" srcOrd="1" destOrd="0" presId="urn:microsoft.com/office/officeart/2005/8/layout/vList5"/>
    <dgm:cxn modelId="{1DA569BC-77CF-4D79-9566-2BF1ED6BF7E6}" type="presParOf" srcId="{927EB6C5-E7FB-4C31-8933-F6183D8448F9}" destId="{54C6DB44-0A18-4D49-9E6B-E8335511A718}" srcOrd="3" destOrd="0" presId="urn:microsoft.com/office/officeart/2005/8/layout/vList5"/>
    <dgm:cxn modelId="{A96A7383-946D-4427-A696-9EE07A451CDA}" type="presParOf" srcId="{927EB6C5-E7FB-4C31-8933-F6183D8448F9}" destId="{C01F74E0-BD46-4980-BAF5-1D69E4688CFC}" srcOrd="4" destOrd="0" presId="urn:microsoft.com/office/officeart/2005/8/layout/vList5"/>
    <dgm:cxn modelId="{75215922-44B4-40B3-9A93-3ED980EEB11D}" type="presParOf" srcId="{C01F74E0-BD46-4980-BAF5-1D69E4688CFC}" destId="{8F803AAA-121D-4035-85D5-FD08F0B284A0}" srcOrd="0" destOrd="0" presId="urn:microsoft.com/office/officeart/2005/8/layout/vList5"/>
    <dgm:cxn modelId="{1FB9C2DD-B3A4-414F-A2EF-D5E8FD5AC7E2}" type="presParOf" srcId="{C01F74E0-BD46-4980-BAF5-1D69E4688CFC}" destId="{9B1068F9-7D31-4AC1-A499-82691D58467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419FA-ED71-4347-94A7-28994CDA5BEC}">
      <dsp:nvSpPr>
        <dsp:cNvPr id="0" name=""/>
        <dsp:cNvSpPr/>
      </dsp:nvSpPr>
      <dsp:spPr>
        <a:xfrm>
          <a:off x="0" y="0"/>
          <a:ext cx="7919304" cy="859353"/>
        </a:xfrm>
        <a:prstGeom prst="roundRect">
          <a:avLst>
            <a:gd name="adj" fmla="val 10000"/>
          </a:avLst>
        </a:prstGeom>
        <a:solidFill>
          <a:srgbClr val="63666A"/>
        </a:solidFill>
        <a:ln w="19050" cap="flat" cmpd="sng" algn="ctr">
          <a:solidFill>
            <a:srgbClr val="63666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/>
            <a:t>Why Marketing Matters</a:t>
          </a:r>
        </a:p>
      </dsp:txBody>
      <dsp:txXfrm>
        <a:off x="25170" y="25170"/>
        <a:ext cx="6919378" cy="809013"/>
      </dsp:txXfrm>
    </dsp:sp>
    <dsp:sp modelId="{2632CED5-A176-474E-A3A7-688371933E28}">
      <dsp:nvSpPr>
        <dsp:cNvPr id="0" name=""/>
        <dsp:cNvSpPr/>
      </dsp:nvSpPr>
      <dsp:spPr>
        <a:xfrm>
          <a:off x="663241" y="1015599"/>
          <a:ext cx="7919304" cy="859353"/>
        </a:xfrm>
        <a:prstGeom prst="roundRect">
          <a:avLst>
            <a:gd name="adj" fmla="val 10000"/>
          </a:avLst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 dirty="0"/>
            <a:t>Outreach/promotion</a:t>
          </a:r>
        </a:p>
      </dsp:txBody>
      <dsp:txXfrm>
        <a:off x="688411" y="1040769"/>
        <a:ext cx="6647142" cy="809013"/>
      </dsp:txXfrm>
    </dsp:sp>
    <dsp:sp modelId="{6BFE23C2-F913-49DC-9E37-9D494202E9E8}">
      <dsp:nvSpPr>
        <dsp:cNvPr id="0" name=""/>
        <dsp:cNvSpPr/>
      </dsp:nvSpPr>
      <dsp:spPr>
        <a:xfrm>
          <a:off x="1316584" y="2031199"/>
          <a:ext cx="7919304" cy="859353"/>
        </a:xfrm>
        <a:prstGeom prst="roundRect">
          <a:avLst>
            <a:gd name="adj" fmla="val 10000"/>
          </a:avLst>
        </a:prstGeom>
        <a:solidFill>
          <a:srgbClr val="63666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 dirty="0" err="1"/>
            <a:t>facebook</a:t>
          </a:r>
          <a:endParaRPr lang="en-US" sz="3700" kern="1200" dirty="0"/>
        </a:p>
      </dsp:txBody>
      <dsp:txXfrm>
        <a:off x="1341754" y="2056369"/>
        <a:ext cx="6657041" cy="809013"/>
      </dsp:txXfrm>
    </dsp:sp>
    <dsp:sp modelId="{D0210FF8-18C6-4AB5-B5F9-D8012A1C1C2E}">
      <dsp:nvSpPr>
        <dsp:cNvPr id="0" name=""/>
        <dsp:cNvSpPr/>
      </dsp:nvSpPr>
      <dsp:spPr>
        <a:xfrm>
          <a:off x="1979825" y="3046799"/>
          <a:ext cx="7919304" cy="859353"/>
        </a:xfrm>
        <a:prstGeom prst="roundRect">
          <a:avLst>
            <a:gd name="adj" fmla="val 10000"/>
          </a:avLst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/>
            <a:t>Resources</a:t>
          </a:r>
        </a:p>
      </dsp:txBody>
      <dsp:txXfrm>
        <a:off x="2004995" y="3071969"/>
        <a:ext cx="6647142" cy="809013"/>
      </dsp:txXfrm>
    </dsp:sp>
    <dsp:sp modelId="{6B62C138-0722-4D26-B14C-6A8FFADE790F}">
      <dsp:nvSpPr>
        <dsp:cNvPr id="0" name=""/>
        <dsp:cNvSpPr/>
      </dsp:nvSpPr>
      <dsp:spPr>
        <a:xfrm>
          <a:off x="7360724" y="658186"/>
          <a:ext cx="558579" cy="558579"/>
        </a:xfrm>
        <a:prstGeom prst="downArrow">
          <a:avLst>
            <a:gd name="adj1" fmla="val 55000"/>
            <a:gd name="adj2" fmla="val 45000"/>
          </a:avLst>
        </a:prstGeom>
        <a:solidFill>
          <a:srgbClr val="B71234">
            <a:alpha val="90000"/>
          </a:srgbClr>
        </a:solidFill>
        <a:ln w="19050" cap="flat" cmpd="sng" algn="ctr">
          <a:solidFill>
            <a:srgbClr val="B71234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7486404" y="658186"/>
        <a:ext cx="307219" cy="420331"/>
      </dsp:txXfrm>
    </dsp:sp>
    <dsp:sp modelId="{1CC248C2-283C-4F21-A064-034B430762A6}">
      <dsp:nvSpPr>
        <dsp:cNvPr id="0" name=""/>
        <dsp:cNvSpPr/>
      </dsp:nvSpPr>
      <dsp:spPr>
        <a:xfrm>
          <a:off x="8023965" y="1673786"/>
          <a:ext cx="558579" cy="558579"/>
        </a:xfrm>
        <a:prstGeom prst="downArrow">
          <a:avLst>
            <a:gd name="adj1" fmla="val 55000"/>
            <a:gd name="adj2" fmla="val 45000"/>
          </a:avLst>
        </a:prstGeom>
        <a:solidFill>
          <a:srgbClr val="B71234">
            <a:alpha val="90000"/>
          </a:srgbClr>
        </a:solidFill>
        <a:ln w="19050" cap="flat" cmpd="sng" algn="ctr">
          <a:solidFill>
            <a:srgbClr val="B71234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8149645" y="1673786"/>
        <a:ext cx="307219" cy="420331"/>
      </dsp:txXfrm>
    </dsp:sp>
    <dsp:sp modelId="{5E9F7A2E-8439-4387-8C90-2EE2C8731F18}">
      <dsp:nvSpPr>
        <dsp:cNvPr id="0" name=""/>
        <dsp:cNvSpPr/>
      </dsp:nvSpPr>
      <dsp:spPr>
        <a:xfrm>
          <a:off x="8677308" y="2689386"/>
          <a:ext cx="558579" cy="558579"/>
        </a:xfrm>
        <a:prstGeom prst="downArrow">
          <a:avLst>
            <a:gd name="adj1" fmla="val 55000"/>
            <a:gd name="adj2" fmla="val 45000"/>
          </a:avLst>
        </a:prstGeom>
        <a:solidFill>
          <a:srgbClr val="B71234">
            <a:alpha val="90000"/>
          </a:srgbClr>
        </a:solidFill>
        <a:ln w="19050" cap="flat" cmpd="sng" algn="ctr">
          <a:solidFill>
            <a:srgbClr val="B71234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8802988" y="2689386"/>
        <a:ext cx="307219" cy="4203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569AB8-C85C-4202-AA7B-69ACF7942C02}">
      <dsp:nvSpPr>
        <dsp:cNvPr id="0" name=""/>
        <dsp:cNvSpPr/>
      </dsp:nvSpPr>
      <dsp:spPr>
        <a:xfrm>
          <a:off x="7291" y="907084"/>
          <a:ext cx="2542047" cy="762614"/>
        </a:xfrm>
        <a:prstGeom prst="rect">
          <a:avLst/>
        </a:prstGeom>
        <a:solidFill>
          <a:srgbClr val="00338D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78" tIns="200878" rIns="200878" bIns="20087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Verdana" panose="020B0604030504040204" pitchFamily="34" charset="0"/>
              <a:ea typeface="Verdana" panose="020B0604030504040204" pitchFamily="34" charset="0"/>
            </a:rPr>
            <a:t>Growing</a:t>
          </a:r>
        </a:p>
      </dsp:txBody>
      <dsp:txXfrm>
        <a:off x="7291" y="907084"/>
        <a:ext cx="2542047" cy="762614"/>
      </dsp:txXfrm>
    </dsp:sp>
    <dsp:sp modelId="{819D4353-1813-4EFB-B9E5-9445AB92F52C}">
      <dsp:nvSpPr>
        <dsp:cNvPr id="0" name=""/>
        <dsp:cNvSpPr/>
      </dsp:nvSpPr>
      <dsp:spPr>
        <a:xfrm>
          <a:off x="7291" y="1669699"/>
          <a:ext cx="2542047" cy="19586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98" tIns="251098" rIns="251098" bIns="25109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Verdana" panose="020B0604030504040204" pitchFamily="34" charset="0"/>
              <a:ea typeface="Verdana" panose="020B0604030504040204" pitchFamily="34" charset="0"/>
            </a:rPr>
            <a:t>Increases awareness of tournaments</a:t>
          </a:r>
        </a:p>
      </dsp:txBody>
      <dsp:txXfrm>
        <a:off x="7291" y="1669699"/>
        <a:ext cx="2542047" cy="1958640"/>
      </dsp:txXfrm>
    </dsp:sp>
    <dsp:sp modelId="{E841D521-5B73-4388-8AEB-748B1B8FCBA6}">
      <dsp:nvSpPr>
        <dsp:cNvPr id="0" name=""/>
        <dsp:cNvSpPr/>
      </dsp:nvSpPr>
      <dsp:spPr>
        <a:xfrm>
          <a:off x="2657233" y="907084"/>
          <a:ext cx="2542047" cy="762614"/>
        </a:xfrm>
        <a:prstGeom prst="rect">
          <a:avLst/>
        </a:prstGeom>
        <a:solidFill>
          <a:srgbClr val="00338D"/>
        </a:solidFill>
        <a:ln w="19050" cap="flat" cmpd="sng" algn="ctr">
          <a:solidFill>
            <a:schemeClr val="accent1">
              <a:shade val="80000"/>
              <a:hueOff val="181866"/>
              <a:satOff val="-18964"/>
              <a:lumOff val="127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78" tIns="200878" rIns="200878" bIns="20087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Verdana" panose="020B0604030504040204" pitchFamily="34" charset="0"/>
              <a:ea typeface="Verdana" panose="020B0604030504040204" pitchFamily="34" charset="0"/>
            </a:rPr>
            <a:t>Promoting</a:t>
          </a:r>
        </a:p>
      </dsp:txBody>
      <dsp:txXfrm>
        <a:off x="2657233" y="907084"/>
        <a:ext cx="2542047" cy="762614"/>
      </dsp:txXfrm>
    </dsp:sp>
    <dsp:sp modelId="{FEF718FE-5DF3-462E-866A-E4E62BDDBD58}">
      <dsp:nvSpPr>
        <dsp:cNvPr id="0" name=""/>
        <dsp:cNvSpPr/>
      </dsp:nvSpPr>
      <dsp:spPr>
        <a:xfrm>
          <a:off x="2657233" y="1669699"/>
          <a:ext cx="2542047" cy="19586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98" tIns="251098" rIns="251098" bIns="25109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Verdana" panose="020B0604030504040204" pitchFamily="34" charset="0"/>
              <a:ea typeface="Verdana" panose="020B0604030504040204" pitchFamily="34" charset="0"/>
            </a:rPr>
            <a:t>Gives opportunity to reach different audiences</a:t>
          </a:r>
        </a:p>
      </dsp:txBody>
      <dsp:txXfrm>
        <a:off x="2657233" y="1669699"/>
        <a:ext cx="2542047" cy="1958640"/>
      </dsp:txXfrm>
    </dsp:sp>
    <dsp:sp modelId="{EACB8FE1-8745-4DAB-95D0-3D0AA167279F}">
      <dsp:nvSpPr>
        <dsp:cNvPr id="0" name=""/>
        <dsp:cNvSpPr/>
      </dsp:nvSpPr>
      <dsp:spPr>
        <a:xfrm>
          <a:off x="5307175" y="907084"/>
          <a:ext cx="2542047" cy="762614"/>
        </a:xfrm>
        <a:prstGeom prst="rect">
          <a:avLst/>
        </a:prstGeom>
        <a:solidFill>
          <a:srgbClr val="00338D"/>
        </a:solidFill>
        <a:ln w="19050" cap="flat" cmpd="sng" algn="ctr">
          <a:solidFill>
            <a:schemeClr val="accent1">
              <a:shade val="80000"/>
              <a:hueOff val="363732"/>
              <a:satOff val="-37928"/>
              <a:lumOff val="254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78" tIns="200878" rIns="200878" bIns="20087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Verdana" panose="020B0604030504040204" pitchFamily="34" charset="0"/>
              <a:ea typeface="Verdana" panose="020B0604030504040204" pitchFamily="34" charset="0"/>
            </a:rPr>
            <a:t>Engaging</a:t>
          </a:r>
        </a:p>
      </dsp:txBody>
      <dsp:txXfrm>
        <a:off x="5307175" y="907084"/>
        <a:ext cx="2542047" cy="762614"/>
      </dsp:txXfrm>
    </dsp:sp>
    <dsp:sp modelId="{BC848C14-06F0-4891-B2AE-B5E86463FC90}">
      <dsp:nvSpPr>
        <dsp:cNvPr id="0" name=""/>
        <dsp:cNvSpPr/>
      </dsp:nvSpPr>
      <dsp:spPr>
        <a:xfrm>
          <a:off x="5307175" y="1669699"/>
          <a:ext cx="2542047" cy="19586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98" tIns="251098" rIns="251098" bIns="25109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Verdana" panose="020B0604030504040204" pitchFamily="34" charset="0"/>
              <a:ea typeface="Verdana" panose="020B0604030504040204" pitchFamily="34" charset="0"/>
            </a:rPr>
            <a:t>Engages &amp; connects members with the association</a:t>
          </a:r>
        </a:p>
      </dsp:txBody>
      <dsp:txXfrm>
        <a:off x="5307175" y="1669699"/>
        <a:ext cx="2542047" cy="1958640"/>
      </dsp:txXfrm>
    </dsp:sp>
    <dsp:sp modelId="{8C1697CD-A3F2-4093-A5DB-0ED4F2E0F06E}">
      <dsp:nvSpPr>
        <dsp:cNvPr id="0" name=""/>
        <dsp:cNvSpPr/>
      </dsp:nvSpPr>
      <dsp:spPr>
        <a:xfrm>
          <a:off x="7957117" y="907084"/>
          <a:ext cx="2542047" cy="762614"/>
        </a:xfrm>
        <a:prstGeom prst="rect">
          <a:avLst/>
        </a:prstGeom>
        <a:solidFill>
          <a:srgbClr val="00338D"/>
        </a:solidFill>
        <a:ln w="19050" cap="flat" cmpd="sng" algn="ctr">
          <a:solidFill>
            <a:schemeClr val="accent1">
              <a:shade val="80000"/>
              <a:hueOff val="545598"/>
              <a:satOff val="-56892"/>
              <a:lumOff val="382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78" tIns="200878" rIns="200878" bIns="20087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Verdana" panose="020B0604030504040204" pitchFamily="34" charset="0"/>
              <a:ea typeface="Verdana" panose="020B0604030504040204" pitchFamily="34" charset="0"/>
            </a:rPr>
            <a:t>Building</a:t>
          </a:r>
        </a:p>
      </dsp:txBody>
      <dsp:txXfrm>
        <a:off x="7957117" y="907084"/>
        <a:ext cx="2542047" cy="762614"/>
      </dsp:txXfrm>
    </dsp:sp>
    <dsp:sp modelId="{93CA80DE-B687-498B-B406-EC7B1BCB8577}">
      <dsp:nvSpPr>
        <dsp:cNvPr id="0" name=""/>
        <dsp:cNvSpPr/>
      </dsp:nvSpPr>
      <dsp:spPr>
        <a:xfrm>
          <a:off x="7957117" y="1669699"/>
          <a:ext cx="2542047" cy="19586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98" tIns="251098" rIns="251098" bIns="25109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Verdana" panose="020B0604030504040204" pitchFamily="34" charset="0"/>
              <a:ea typeface="Verdana" panose="020B0604030504040204" pitchFamily="34" charset="0"/>
            </a:rPr>
            <a:t>Gives association brand recognition</a:t>
          </a:r>
        </a:p>
      </dsp:txBody>
      <dsp:txXfrm>
        <a:off x="7957117" y="1669699"/>
        <a:ext cx="2542047" cy="19586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8EA2D-A951-4392-80F3-D46AE4B5617F}">
      <dsp:nvSpPr>
        <dsp:cNvPr id="0" name=""/>
        <dsp:cNvSpPr/>
      </dsp:nvSpPr>
      <dsp:spPr>
        <a:xfrm>
          <a:off x="2835" y="2269973"/>
          <a:ext cx="7676599" cy="1002386"/>
        </a:xfrm>
        <a:prstGeom prst="roundRect">
          <a:avLst>
            <a:gd name="adj" fmla="val 10000"/>
          </a:avLst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In-Center Promotion</a:t>
          </a:r>
        </a:p>
      </dsp:txBody>
      <dsp:txXfrm>
        <a:off x="32194" y="2299332"/>
        <a:ext cx="7617881" cy="943668"/>
      </dsp:txXfrm>
    </dsp:sp>
    <dsp:sp modelId="{308E7CFE-2998-454F-BD97-55026E3F8294}">
      <dsp:nvSpPr>
        <dsp:cNvPr id="0" name=""/>
        <dsp:cNvSpPr/>
      </dsp:nvSpPr>
      <dsp:spPr>
        <a:xfrm>
          <a:off x="2835" y="1135877"/>
          <a:ext cx="3683588" cy="1002386"/>
        </a:xfrm>
        <a:prstGeom prst="roundRect">
          <a:avLst>
            <a:gd name="adj" fmla="val 10000"/>
          </a:avLst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Facebook</a:t>
          </a:r>
        </a:p>
      </dsp:txBody>
      <dsp:txXfrm>
        <a:off x="32194" y="1165236"/>
        <a:ext cx="3624870" cy="943668"/>
      </dsp:txXfrm>
    </dsp:sp>
    <dsp:sp modelId="{7E9B87C5-9CE9-4874-B2ED-ED6F8EB4FCAD}">
      <dsp:nvSpPr>
        <dsp:cNvPr id="0" name=""/>
        <dsp:cNvSpPr/>
      </dsp:nvSpPr>
      <dsp:spPr>
        <a:xfrm>
          <a:off x="2835" y="1782"/>
          <a:ext cx="3683588" cy="1002386"/>
        </a:xfrm>
        <a:prstGeom prst="roundRect">
          <a:avLst>
            <a:gd name="adj" fmla="val 10000"/>
          </a:avLst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Website</a:t>
          </a:r>
        </a:p>
      </dsp:txBody>
      <dsp:txXfrm>
        <a:off x="32194" y="31141"/>
        <a:ext cx="3624870" cy="943668"/>
      </dsp:txXfrm>
    </dsp:sp>
    <dsp:sp modelId="{5E4AC0C6-7AEA-42D7-93CD-237F62E88D2B}">
      <dsp:nvSpPr>
        <dsp:cNvPr id="0" name=""/>
        <dsp:cNvSpPr/>
      </dsp:nvSpPr>
      <dsp:spPr>
        <a:xfrm>
          <a:off x="3995846" y="1135877"/>
          <a:ext cx="3683588" cy="1002386"/>
        </a:xfrm>
        <a:prstGeom prst="roundRect">
          <a:avLst>
            <a:gd name="adj" fmla="val 10000"/>
          </a:avLst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Word-of-Mouth</a:t>
          </a:r>
        </a:p>
      </dsp:txBody>
      <dsp:txXfrm>
        <a:off x="4025205" y="1165236"/>
        <a:ext cx="3624870" cy="943668"/>
      </dsp:txXfrm>
    </dsp:sp>
    <dsp:sp modelId="{7CB63EE3-B6E5-4E66-83B9-4686B81AEE2D}">
      <dsp:nvSpPr>
        <dsp:cNvPr id="0" name=""/>
        <dsp:cNvSpPr/>
      </dsp:nvSpPr>
      <dsp:spPr>
        <a:xfrm>
          <a:off x="3995846" y="1782"/>
          <a:ext cx="3683588" cy="1002386"/>
        </a:xfrm>
        <a:prstGeom prst="roundRect">
          <a:avLst>
            <a:gd name="adj" fmla="val 10000"/>
          </a:avLst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Email Blast</a:t>
          </a:r>
        </a:p>
      </dsp:txBody>
      <dsp:txXfrm>
        <a:off x="4025205" y="31141"/>
        <a:ext cx="3624870" cy="9436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EA7B5-3910-4E49-BAB6-67B8A38D3A2C}">
      <dsp:nvSpPr>
        <dsp:cNvPr id="0" name=""/>
        <dsp:cNvSpPr/>
      </dsp:nvSpPr>
      <dsp:spPr>
        <a:xfrm rot="5400000">
          <a:off x="4866085" y="-1766566"/>
          <a:ext cx="1336455" cy="520876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Facebook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Email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Word </a:t>
          </a:r>
          <a:r>
            <a:rPr lang="en-US" sz="2300" kern="1200"/>
            <a:t>of mouth</a:t>
          </a:r>
          <a:endParaRPr lang="en-US" sz="2300" kern="1200" dirty="0"/>
        </a:p>
      </dsp:txBody>
      <dsp:txXfrm rot="-5400000">
        <a:off x="2929930" y="234829"/>
        <a:ext cx="5143525" cy="1205975"/>
      </dsp:txXfrm>
    </dsp:sp>
    <dsp:sp modelId="{E079DD65-9461-410A-8591-DC1490699E03}">
      <dsp:nvSpPr>
        <dsp:cNvPr id="0" name=""/>
        <dsp:cNvSpPr/>
      </dsp:nvSpPr>
      <dsp:spPr>
        <a:xfrm>
          <a:off x="0" y="2531"/>
          <a:ext cx="2929930" cy="1670569"/>
        </a:xfrm>
        <a:prstGeom prst="roundRect">
          <a:avLst/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Verdana" panose="020B0604030504040204" pitchFamily="34" charset="0"/>
              <a:ea typeface="Verdana" panose="020B0604030504040204" pitchFamily="34" charset="0"/>
            </a:rPr>
            <a:t>Past Participants</a:t>
          </a:r>
        </a:p>
      </dsp:txBody>
      <dsp:txXfrm>
        <a:off x="81550" y="84081"/>
        <a:ext cx="2766830" cy="1507469"/>
      </dsp:txXfrm>
    </dsp:sp>
    <dsp:sp modelId="{33B3F429-1076-4939-984E-5DE27D665EB1}">
      <dsp:nvSpPr>
        <dsp:cNvPr id="0" name=""/>
        <dsp:cNvSpPr/>
      </dsp:nvSpPr>
      <dsp:spPr>
        <a:xfrm rot="5400000">
          <a:off x="4866085" y="-12468"/>
          <a:ext cx="1336455" cy="520876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In-Center Promotion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Facebook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Email</a:t>
          </a:r>
          <a:endParaRPr lang="en-US" sz="2300" kern="1200" dirty="0"/>
        </a:p>
      </dsp:txBody>
      <dsp:txXfrm rot="-5400000">
        <a:off x="2929930" y="1988927"/>
        <a:ext cx="5143525" cy="1205975"/>
      </dsp:txXfrm>
    </dsp:sp>
    <dsp:sp modelId="{3B439AFF-24E7-4A11-B444-34CF5CE3B1E1}">
      <dsp:nvSpPr>
        <dsp:cNvPr id="0" name=""/>
        <dsp:cNvSpPr/>
      </dsp:nvSpPr>
      <dsp:spPr>
        <a:xfrm>
          <a:off x="0" y="1756629"/>
          <a:ext cx="2929930" cy="1670569"/>
        </a:xfrm>
        <a:prstGeom prst="roundRect">
          <a:avLst/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Verdana" panose="020B0604030504040204" pitchFamily="34" charset="0"/>
              <a:ea typeface="Verdana" panose="020B0604030504040204" pitchFamily="34" charset="0"/>
            </a:rPr>
            <a:t>League Bowlers</a:t>
          </a:r>
        </a:p>
      </dsp:txBody>
      <dsp:txXfrm>
        <a:off x="81550" y="1838179"/>
        <a:ext cx="2766830" cy="1507469"/>
      </dsp:txXfrm>
    </dsp:sp>
    <dsp:sp modelId="{9B1068F9-7D31-4AC1-A499-82691D584679}">
      <dsp:nvSpPr>
        <dsp:cNvPr id="0" name=""/>
        <dsp:cNvSpPr/>
      </dsp:nvSpPr>
      <dsp:spPr>
        <a:xfrm rot="5400000">
          <a:off x="4866085" y="1741630"/>
          <a:ext cx="1336455" cy="520876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Website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Facebook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Word of Mouth</a:t>
          </a:r>
        </a:p>
      </dsp:txBody>
      <dsp:txXfrm rot="-5400000">
        <a:off x="2929930" y="3743025"/>
        <a:ext cx="5143525" cy="1205975"/>
      </dsp:txXfrm>
    </dsp:sp>
    <dsp:sp modelId="{8F803AAA-121D-4035-85D5-FD08F0B284A0}">
      <dsp:nvSpPr>
        <dsp:cNvPr id="0" name=""/>
        <dsp:cNvSpPr/>
      </dsp:nvSpPr>
      <dsp:spPr>
        <a:xfrm>
          <a:off x="0" y="3510727"/>
          <a:ext cx="2929930" cy="1670569"/>
        </a:xfrm>
        <a:prstGeom prst="roundRect">
          <a:avLst/>
        </a:prstGeom>
        <a:solidFill>
          <a:srgbClr val="00338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Verdana" panose="020B0604030504040204" pitchFamily="34" charset="0"/>
              <a:ea typeface="Verdana" panose="020B0604030504040204" pitchFamily="34" charset="0"/>
            </a:rPr>
            <a:t>Competitive Bowlers</a:t>
          </a:r>
        </a:p>
      </dsp:txBody>
      <dsp:txXfrm>
        <a:off x="81550" y="3592277"/>
        <a:ext cx="2766830" cy="1507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33375-3726-CC22-BA7C-7B469D2E2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97B8D2-BDB1-01FB-EF96-66EA23DDC9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60917-3B9E-6FA6-6857-8357AC68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C3690-2D78-087D-17E2-4C1C1FA81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67553-1850-2483-E8A5-217AF6F58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4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3D32F-BD11-9D8A-693F-B602A3E9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AB631-0118-CD76-2E94-E5140E43C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AFDCC-719C-1EB6-F5D4-27D0CB94D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A92BD-C953-FBA2-42A9-8098CB7D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560CD-ED65-D9F2-6D74-1C3686EF5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3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B199D-9723-0DBF-550D-BDEFD3BDE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A76F8-9912-4F6D-E2D1-5746EF664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54F9D-57AE-E242-2A2D-6FB46DD1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E2468-BBB0-2891-C959-6DC86366D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845E8-339C-9075-BD0E-4A938610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6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0FC7-85B9-7C74-EC1F-80117731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56E36-D3D9-BA84-8D55-C2355104B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15C06-BB2E-1C9A-3DD8-4344A08FF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880F4-A8E3-0FA0-4A25-93415B33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F5CB6-AA27-2DBD-E6C4-CD2C6662F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3EA65-954E-EA89-BE49-C96A5EB9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46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ADA37-8C83-E20F-0163-591FA4CE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501C4-218E-6457-B7D1-0C273C6C2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0AF7B-EE3C-41BD-997B-2F974FB82A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B8C27A-92C7-7C21-516B-502CB204CE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39DD6B-139F-3770-4240-FAFB82700F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AD516-A3C2-4C7F-91F6-46DAC43E5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F1CBBA-23C4-E969-ECDA-5D021A8AC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5EBDBF-9980-3D49-741F-536BEDF9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7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37622-56D5-D942-3278-9374EBCE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C06621-750E-9688-EF9A-B0A5D81DE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C7C463-7288-0785-9744-007E666A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F54EF5-84E0-8068-0294-CBC29046A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0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0D56BE-8447-0860-08C1-95B36D18B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0CCDE5-4B9B-CB12-FA3B-77D5E40A0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F3D4B-4F62-45DA-46B2-D8C6AA9E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6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D701F-3EFC-C25D-19C5-8CAEBE42F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4E09C-F1EA-D2A2-9DF6-EEE7D675D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C68EE-35BF-74A3-5987-0A75AC70D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57E80-2BEC-818F-AE97-51D8ED696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1919F-B3E4-3C09-E036-185165F5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B51F1-A0C5-EDC0-D813-D6BD9A4BF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6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38EE9-A2C7-0DF1-3E7E-80DDC56C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C53208-FD47-254B-313E-28D74B7B53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EFF2C-1BDF-2FC0-1A15-A6CD8D3BD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E77B6-0C34-4B37-BB04-1F317648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7FB28-9937-CFDF-2DF1-AD0C6B16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A4C78-979B-DBC4-6479-50BDA1B0F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0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C9BD4-F77D-FB3B-E0EE-89EB2444D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5D9CB-F5EA-2C1D-0A46-FDD396C33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518D7-275C-9915-6BB6-35A5EAEAD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FFF5A-1215-D055-CBDB-EEE64A77E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F46DD-BCB7-339A-93FD-8004F0E6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7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53D3C4-681C-050C-1340-2C5A0370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DB141-F532-B16C-DA37-960C53977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D6C9A-8950-4C32-396E-C320D331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924AF-12FF-64A9-3E45-2223FE07E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E125E-3DC8-7C71-7B14-D096FD23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BDF77-CD6C-2A58-44F7-5E36A9DC7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EC5D7-420E-A9F7-4559-A01339B13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DFF48-4181-CEB1-3C6A-82181D0FF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935286-D924-462F-BF23-B8059F204DD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75ABC-35C5-F8AD-A115-B0472850B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4583B-6E85-593B-9158-0E3C28427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9E4141-0D47-434C-9A49-249583BE1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5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0414C4-EA26-57A6-F988-B4EC15B1638B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2E6055-173B-B6FC-3BFB-F58DA16E1613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5D644120-EA5E-1F89-FB4B-50C2AA799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324" y="390904"/>
            <a:ext cx="3133350" cy="12740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9E4236-3956-DD53-AEB9-A87D1B53F603}"/>
              </a:ext>
            </a:extLst>
          </p:cNvPr>
          <p:cNvSpPr txBox="1"/>
          <p:nvPr/>
        </p:nvSpPr>
        <p:spPr>
          <a:xfrm>
            <a:off x="372970" y="2288964"/>
            <a:ext cx="114460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Marketing Your </a:t>
            </a:r>
          </a:p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Local Tournaments</a:t>
            </a:r>
          </a:p>
          <a:p>
            <a:pPr algn="ctr"/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Brooke Johnson &amp; Auna </a:t>
            </a:r>
            <a:r>
              <a:rPr lang="en-US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Olshavsky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046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F4524-8840-735D-F6D0-975245345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CE71-A010-E5ED-229F-237DB9B6D812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2422B1-A912-45A5-D3AD-E6B6C31ECC4B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EF87BACC-F26A-8035-DAA2-AFA52039D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02DB48-572E-7132-1C5F-677AF7CB56E0}"/>
              </a:ext>
            </a:extLst>
          </p:cNvPr>
          <p:cNvSpPr txBox="1"/>
          <p:nvPr/>
        </p:nvSpPr>
        <p:spPr>
          <a:xfrm>
            <a:off x="4214810" y="243215"/>
            <a:ext cx="376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Agenda</a:t>
            </a:r>
          </a:p>
        </p:txBody>
      </p:sp>
      <p:graphicFrame>
        <p:nvGraphicFramePr>
          <p:cNvPr id="2" name="TextBox 16">
            <a:extLst>
              <a:ext uri="{FF2B5EF4-FFF2-40B4-BE49-F238E27FC236}">
                <a16:creationId xmlns:a16="http://schemas.microsoft.com/office/drawing/2014/main" id="{E2F19D9B-76C4-6E39-F953-17E1D02E1A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3467280"/>
              </p:ext>
            </p:extLst>
          </p:nvPr>
        </p:nvGraphicFramePr>
        <p:xfrm>
          <a:off x="1690499" y="1475923"/>
          <a:ext cx="9899130" cy="3906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740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EE2C5-7301-0347-4067-73A5B0D89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D086F9-39A2-C9EF-4E80-B47B9FCF9580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076ADC-8318-F7A2-9643-75E530418156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097E757C-F139-1F27-9AB9-0F1D350B1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973DF5-A781-54DC-6EC5-D55975AF7E57}"/>
              </a:ext>
            </a:extLst>
          </p:cNvPr>
          <p:cNvSpPr txBox="1"/>
          <p:nvPr/>
        </p:nvSpPr>
        <p:spPr>
          <a:xfrm>
            <a:off x="3394232" y="962440"/>
            <a:ext cx="6500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Why Marketing Matters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8C933ECE-2A76-63BA-811C-A25C5A9662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6578945"/>
              </p:ext>
            </p:extLst>
          </p:nvPr>
        </p:nvGraphicFramePr>
        <p:xfrm>
          <a:off x="1391411" y="1236788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962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C97B6-5374-D9EE-36B9-8392F1902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B0A7F9-911C-B209-FBDB-E526AE2363B6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310186-3908-82C8-2829-E75FAA6D0E45}"/>
              </a:ext>
            </a:extLst>
          </p:cNvPr>
          <p:cNvSpPr/>
          <p:nvPr/>
        </p:nvSpPr>
        <p:spPr>
          <a:xfrm rot="5400000">
            <a:off x="5710238" y="376238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115995A1-79C9-67B5-FDCF-360056284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D10BC9-68AB-75EC-22C6-47092F5D722C}"/>
              </a:ext>
            </a:extLst>
          </p:cNvPr>
          <p:cNvSpPr txBox="1"/>
          <p:nvPr/>
        </p:nvSpPr>
        <p:spPr>
          <a:xfrm>
            <a:off x="3394232" y="696969"/>
            <a:ext cx="6500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Types of Outreach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87CE552-B093-A1C2-BDF2-54F3BF0D36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8347083"/>
              </p:ext>
            </p:extLst>
          </p:nvPr>
        </p:nvGraphicFramePr>
        <p:xfrm>
          <a:off x="2808749" y="1917290"/>
          <a:ext cx="7682271" cy="3274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7723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4FBCB-39DF-3F49-973C-348216B4D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7D3294-D3D8-FA7F-9B5A-A1D8F9B12A62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7E181D-7F57-FC23-CC60-4D5130B0A30A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2E684A01-CA84-C676-791C-40EE07732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4CDF6D-3754-D7A2-595F-852C1FA37C89}"/>
              </a:ext>
            </a:extLst>
          </p:cNvPr>
          <p:cNvSpPr txBox="1"/>
          <p:nvPr/>
        </p:nvSpPr>
        <p:spPr>
          <a:xfrm>
            <a:off x="3394232" y="63639"/>
            <a:ext cx="6500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Know Your Audience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C507174-61EB-8DE5-A499-6F596F4097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363719"/>
              </p:ext>
            </p:extLst>
          </p:nvPr>
        </p:nvGraphicFramePr>
        <p:xfrm>
          <a:off x="2032000" y="719666"/>
          <a:ext cx="8138696" cy="5183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4715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9349C-C2CE-250C-5358-8AF5E753C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38F6D-122C-A29F-C6AC-04FE0A265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31775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Types of Facebook Posts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61501C-76A7-9A1B-F5A3-24CA8D64DE45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E5B549-65A3-4074-E792-767A97568EE6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C38759D8-6213-CB07-07A5-281840308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CB74E1-8C6A-DAB8-06BE-C197FCFEF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331877"/>
            <a:ext cx="3334201" cy="34227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2A1ED9F-089D-F3DE-DDE7-84535FBEC8D8}"/>
              </a:ext>
            </a:extLst>
          </p:cNvPr>
          <p:cNvSpPr txBox="1">
            <a:spLocks/>
          </p:cNvSpPr>
          <p:nvPr/>
        </p:nvSpPr>
        <p:spPr>
          <a:xfrm>
            <a:off x="1257300" y="4806412"/>
            <a:ext cx="3493171" cy="1048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Member Recognition/Prior Tournament Winners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63DFAD-090E-C40B-EEA0-CD7F8B036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365" y="1331877"/>
            <a:ext cx="3412548" cy="342272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966AF0D-4262-F6AA-86D4-A5C54255F382}"/>
              </a:ext>
            </a:extLst>
          </p:cNvPr>
          <p:cNvSpPr txBox="1">
            <a:spLocks/>
          </p:cNvSpPr>
          <p:nvPr/>
        </p:nvSpPr>
        <p:spPr>
          <a:xfrm>
            <a:off x="4938366" y="4864541"/>
            <a:ext cx="3412548" cy="1048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Tournament Announcements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EB7FA8-D3AA-A728-B008-D8CD938F3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7777" y="1493945"/>
            <a:ext cx="3334201" cy="326065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66D7398-9623-02EB-BB07-F6B0C7B5877F}"/>
              </a:ext>
            </a:extLst>
          </p:cNvPr>
          <p:cNvSpPr txBox="1">
            <a:spLocks/>
          </p:cNvSpPr>
          <p:nvPr/>
        </p:nvSpPr>
        <p:spPr>
          <a:xfrm>
            <a:off x="8658603" y="4864541"/>
            <a:ext cx="3412548" cy="1048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Schedules, Reminders, or Deadlines</a:t>
            </a:r>
          </a:p>
        </p:txBody>
      </p:sp>
    </p:spTree>
    <p:extLst>
      <p:ext uri="{BB962C8B-B14F-4D97-AF65-F5344CB8AC3E}">
        <p14:creationId xmlns:p14="http://schemas.microsoft.com/office/powerpoint/2010/main" val="375128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82ADE-B24C-A0AD-4B51-3BB753C4B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1458D-EF73-9AC3-01DB-4B49424D2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31775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Canva for Non-Profits is FREE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7EABFE-75A3-75A2-49B2-8C50F63FFFCE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83C23F-6F70-6EB8-BAAA-193073F1A40A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0E679B4F-F937-56BB-20E0-66359156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E65695-78A5-F319-641E-76EF8A38ED8A}"/>
              </a:ext>
            </a:extLst>
          </p:cNvPr>
          <p:cNvSpPr txBox="1"/>
          <p:nvPr/>
        </p:nvSpPr>
        <p:spPr>
          <a:xfrm>
            <a:off x="3596639" y="62875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https://www.canva.com/canva-for-nonprofits/</a:t>
            </a:r>
          </a:p>
        </p:txBody>
      </p:sp>
      <p:pic>
        <p:nvPicPr>
          <p:cNvPr id="3" name="Picture 2" descr="11 Benefits Of Canva. Canva Platform is a free graphics… | by Lady L. |  Medium">
            <a:extLst>
              <a:ext uri="{FF2B5EF4-FFF2-40B4-BE49-F238E27FC236}">
                <a16:creationId xmlns:a16="http://schemas.microsoft.com/office/drawing/2014/main" id="{C195DBFD-4775-FE5A-547C-EA57FBF5C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432" y="52878"/>
            <a:ext cx="265112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41E3B8-F549-266F-5876-77D2989DC315}"/>
              </a:ext>
            </a:extLst>
          </p:cNvPr>
          <p:cNvSpPr txBox="1"/>
          <p:nvPr/>
        </p:nvSpPr>
        <p:spPr>
          <a:xfrm>
            <a:off x="1257300" y="1557338"/>
            <a:ext cx="81343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Canva is a free, easy-to-use graphic design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Perfect for flyers and social media posts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Thousands of templates to choose from</a:t>
            </a:r>
          </a:p>
        </p:txBody>
      </p:sp>
      <p:pic>
        <p:nvPicPr>
          <p:cNvPr id="2056" name="Picture 8" descr="May be an image of text that says 'พ STATE YOUTH CHAMPIONSHIPS April 5th &amp; 6th April 12th &amp; 13th Hosted at Bowlero Lynnwood'">
            <a:extLst>
              <a:ext uri="{FF2B5EF4-FFF2-40B4-BE49-F238E27FC236}">
                <a16:creationId xmlns:a16="http://schemas.microsoft.com/office/drawing/2014/main" id="{5552F276-C378-834E-EF55-7EB27ADA3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3001607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ay be an image of text that says 'm COUINTY COUNTY RUSBC THURSTON COUNTY USBC FEBRUARY 2024-2025 SEASON HONOR SCORES 300 GAME DAN MATT BOWEN BRATHOVD ED MICHALAK VAL RUNGE 800 SERIES DAN BRATHOVD ED MICHALAK DJ SHEPPARD'">
            <a:extLst>
              <a:ext uri="{FF2B5EF4-FFF2-40B4-BE49-F238E27FC236}">
                <a16:creationId xmlns:a16="http://schemas.microsoft.com/office/drawing/2014/main" id="{3E5E82FD-757E-0F4C-A3C9-BF07978FD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3001607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May be a graphic of text that says 'WUUSBC PRESENTS 86TH OPEN वाथ TOURNAMENT FEBRUARY 22ND ६ 23RD MARCH IST ६ 2ND SINGLES, DOUBLES, AND TEAM EUENTS AUAILABLE HOSTED BY EASTMONT EASTMONTLANES LANES W WENUALUSBC GMAIL.COM QUESTIONS? COЛTACT WENUALUSBC@GMAIl.COm'">
            <a:extLst>
              <a:ext uri="{FF2B5EF4-FFF2-40B4-BE49-F238E27FC236}">
                <a16:creationId xmlns:a16="http://schemas.microsoft.com/office/drawing/2014/main" id="{C065017D-37F2-7D1C-C84C-A4205EC9C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001607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79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9DFB5-2ADA-DF09-66AF-0A668CCA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31775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Canva for Non-Profits is FREE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491B73-BC92-2243-47FE-F8C2137CC40B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3CE9FD-4BA6-113A-9BDE-BD47FF2DC123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EADCC365-781D-D883-7962-8177DD90A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1D26B-5C90-071C-0E91-0E7C8B7C8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933" y="2131351"/>
            <a:ext cx="3524250" cy="2371182"/>
          </a:xfrm>
          <a:prstGeom prst="rect">
            <a:avLst/>
          </a:prstGeom>
          <a:ln w="38100">
            <a:solidFill>
              <a:srgbClr val="00338D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404EF9-6FCE-6E7E-F961-F606F9DC95BC}"/>
              </a:ext>
            </a:extLst>
          </p:cNvPr>
          <p:cNvSpPr txBox="1"/>
          <p:nvPr/>
        </p:nvSpPr>
        <p:spPr>
          <a:xfrm>
            <a:off x="3596639" y="62875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https://www.canva.com/canva-for-nonprofits/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A26EE38-A15C-1850-4602-2EC558915E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7065"/>
          <a:stretch/>
        </p:blipFill>
        <p:spPr>
          <a:xfrm>
            <a:off x="5510634" y="1378441"/>
            <a:ext cx="2648570" cy="3877003"/>
          </a:xfrm>
          <a:prstGeom prst="rect">
            <a:avLst/>
          </a:prstGeom>
          <a:ln w="38100">
            <a:solidFill>
              <a:srgbClr val="00338D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E5BF6B-76FC-E0EA-5771-079C37F549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3655" y="1380552"/>
            <a:ext cx="2643721" cy="3877003"/>
          </a:xfrm>
          <a:prstGeom prst="rect">
            <a:avLst/>
          </a:prstGeom>
          <a:ln w="38100">
            <a:solidFill>
              <a:srgbClr val="00338D"/>
            </a:solidFill>
          </a:ln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1267EA5D-DF61-7EF6-1F61-BF287CD558EE}"/>
              </a:ext>
            </a:extLst>
          </p:cNvPr>
          <p:cNvSpPr/>
          <p:nvPr/>
        </p:nvSpPr>
        <p:spPr>
          <a:xfrm>
            <a:off x="4786035" y="3380794"/>
            <a:ext cx="845820" cy="314325"/>
          </a:xfrm>
          <a:prstGeom prst="rightArrow">
            <a:avLst/>
          </a:prstGeom>
          <a:solidFill>
            <a:srgbClr val="B71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BEAD7544-BEC9-22FA-3895-F5FEE79E537C}"/>
              </a:ext>
            </a:extLst>
          </p:cNvPr>
          <p:cNvSpPr/>
          <p:nvPr/>
        </p:nvSpPr>
        <p:spPr>
          <a:xfrm>
            <a:off x="8011866" y="3380794"/>
            <a:ext cx="845820" cy="314325"/>
          </a:xfrm>
          <a:prstGeom prst="rightArrow">
            <a:avLst/>
          </a:prstGeom>
          <a:solidFill>
            <a:srgbClr val="B71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11 Benefits Of Canva. Canva Platform is a free graphics… | by Lady L. |  Medium">
            <a:extLst>
              <a:ext uri="{FF2B5EF4-FFF2-40B4-BE49-F238E27FC236}">
                <a16:creationId xmlns:a16="http://schemas.microsoft.com/office/drawing/2014/main" id="{D0A96FAD-0E83-3052-ED23-6B458C4D6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432" y="52878"/>
            <a:ext cx="265112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72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A436F-A56C-2491-0946-6AA3001C0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46CDF2-79FA-992B-AF02-D22A1B851CF6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73ED05-C3EC-8C4B-6892-2247D0D8D957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67FA85B5-75F5-F4F5-94AC-822DA7572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304FA00-BC05-E9CA-E4B7-01B6AC92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31775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Resources: ARC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55C34C-3C61-35F4-52EF-3403DD2EA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582" y="1758435"/>
            <a:ext cx="4436318" cy="33866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0FBDD7-BCDC-6E23-5114-B254BA7BC830}"/>
              </a:ext>
            </a:extLst>
          </p:cNvPr>
          <p:cNvSpPr txBox="1"/>
          <p:nvPr/>
        </p:nvSpPr>
        <p:spPr>
          <a:xfrm>
            <a:off x="2693669" y="6287571"/>
            <a:ext cx="76428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https://bowl.com/associations/arc-marketing-promotions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57383DB-1904-DB14-FC6F-596304B0F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861" y="1337995"/>
            <a:ext cx="5465463" cy="442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82B75-946C-21AF-C42E-729120D07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17AFDE5-DC36-D609-E129-5199C802FB1E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0116E4-BCA0-A611-D28C-556C45D9A5B3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5591A1B2-B38D-0579-C7C8-23872F728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643D96F-E276-CB69-24A9-C4DCB7CBD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31775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Resources: Youth Creative 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D622AF-5214-566F-AC8E-7F2F482272A3}"/>
              </a:ext>
            </a:extLst>
          </p:cNvPr>
          <p:cNvSpPr txBox="1"/>
          <p:nvPr/>
        </p:nvSpPr>
        <p:spPr>
          <a:xfrm>
            <a:off x="2693669" y="6287571"/>
            <a:ext cx="8307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https://bowl.com/youth/youth-resource-center/creative-services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C7AA12-D8A5-1CCB-BD32-507DD3739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144" y="1330406"/>
            <a:ext cx="3600806" cy="46555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447C1-DAE2-459A-F846-6F27D6FD7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224" y="1330406"/>
            <a:ext cx="4981611" cy="450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8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C8817-2184-F615-8CDE-D8261B68D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30C5E3F-4BA4-1AE3-128A-DD4D817F7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31775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Resources: Volunteering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004D2AB-FB8E-E515-F030-5F2FC8F3A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554" y="1790697"/>
            <a:ext cx="7808891" cy="361314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Don’t have board capacity? </a:t>
            </a:r>
          </a:p>
          <a:p>
            <a:pPr marL="0" indent="0" algn="ctr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Offer SMART scholarships to youth bowlers interested in helping run your website &amp; social media!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748CC7-FB42-6F21-6614-D7880E96F6C5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D7D2C4-9BDC-CFF8-27B8-9A38D5360B44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10" descr="A close up of a logo&#10;&#10;AI-generated content may be incorrect.">
            <a:extLst>
              <a:ext uri="{FF2B5EF4-FFF2-40B4-BE49-F238E27FC236}">
                <a16:creationId xmlns:a16="http://schemas.microsoft.com/office/drawing/2014/main" id="{FCFD0EE2-3AE6-855A-D757-B1A1CBABD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58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52670-16FC-A98E-72A8-0821B6CE1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1473F5D-64BF-04BA-DD0B-3CE80B19A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395" y="2380456"/>
            <a:ext cx="3507205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Thank you!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5456F9-E2B7-3AC4-58B3-4ADCEADFD613}"/>
              </a:ext>
            </a:extLst>
          </p:cNvPr>
          <p:cNvSpPr/>
          <p:nvPr/>
        </p:nvSpPr>
        <p:spPr>
          <a:xfrm>
            <a:off x="0" y="0"/>
            <a:ext cx="1097280" cy="68580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2B11D-4169-72AF-1A0C-60A03E903FE6}"/>
              </a:ext>
            </a:extLst>
          </p:cNvPr>
          <p:cNvSpPr/>
          <p:nvPr/>
        </p:nvSpPr>
        <p:spPr>
          <a:xfrm rot="5400000">
            <a:off x="5710236" y="376237"/>
            <a:ext cx="771525" cy="12192000"/>
          </a:xfrm>
          <a:prstGeom prst="rect">
            <a:avLst/>
          </a:prstGeom>
          <a:solidFill>
            <a:srgbClr val="C7C9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10" descr="A close up of a logo&#10;&#10;AI-generated content may be incorrect.">
            <a:extLst>
              <a:ext uri="{FF2B5EF4-FFF2-40B4-BE49-F238E27FC236}">
                <a16:creationId xmlns:a16="http://schemas.microsoft.com/office/drawing/2014/main" id="{8CDD2BDE-078A-DDFA-3DB9-45675A02F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6138289"/>
            <a:ext cx="1566674" cy="63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05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D03B637A2B5847891F16EDF94C7CBA" ma:contentTypeVersion="12" ma:contentTypeDescription="Create a new document." ma:contentTypeScope="" ma:versionID="886db8116deab184706dd0e7ffbb9409">
  <xsd:schema xmlns:xsd="http://www.w3.org/2001/XMLSchema" xmlns:xs="http://www.w3.org/2001/XMLSchema" xmlns:p="http://schemas.microsoft.com/office/2006/metadata/properties" xmlns:ns2="5ca6703c-3361-4596-a04d-30e8df711930" xmlns:ns3="3ed23923-7c3d-4046-b6fe-d932397c0d2f" targetNamespace="http://schemas.microsoft.com/office/2006/metadata/properties" ma:root="true" ma:fieldsID="d1f07900af2fbc5074e485e98b4ba2a9" ns2:_="" ns3:_="">
    <xsd:import namespace="5ca6703c-3361-4596-a04d-30e8df711930"/>
    <xsd:import namespace="3ed23923-7c3d-4046-b6fe-d932397c0d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703c-3361-4596-a04d-30e8df7119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c169dd0-ab6b-4ce4-96ec-921d919c9b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23923-7c3d-4046-b6fe-d932397c0d2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22995f3-e3e2-4e9f-8457-59deed03f3df}" ma:internalName="TaxCatchAll" ma:showField="CatchAllData" ma:web="3ed23923-7c3d-4046-b6fe-d932397c0d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6703c-3361-4596-a04d-30e8df711930">
      <Terms xmlns="http://schemas.microsoft.com/office/infopath/2007/PartnerControls"/>
    </lcf76f155ced4ddcb4097134ff3c332f>
    <TaxCatchAll xmlns="3ed23923-7c3d-4046-b6fe-d932397c0d2f" xsi:nil="true"/>
  </documentManagement>
</p:properties>
</file>

<file path=customXml/itemProps1.xml><?xml version="1.0" encoding="utf-8"?>
<ds:datastoreItem xmlns:ds="http://schemas.openxmlformats.org/officeDocument/2006/customXml" ds:itemID="{6DD0C60E-8805-4F72-B384-DC1F884E10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E54E1C-9E27-4153-A390-5AE90DFD9E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6703c-3361-4596-a04d-30e8df711930"/>
    <ds:schemaRef ds:uri="3ed23923-7c3d-4046-b6fe-d932397c0d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51E3B9-EB5E-486A-BB13-B9EC41A5C212}">
  <ds:schemaRefs>
    <ds:schemaRef ds:uri="http://schemas.microsoft.com/office/2006/metadata/properties"/>
    <ds:schemaRef ds:uri="http://schemas.microsoft.com/office/infopath/2007/PartnerControls"/>
    <ds:schemaRef ds:uri="5ca6703c-3361-4596-a04d-30e8df711930"/>
    <ds:schemaRef ds:uri="3ed23923-7c3d-4046-b6fe-d932397c0d2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204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Facebook Posts</vt:lpstr>
      <vt:lpstr>Canva for Non-Profits is FREE</vt:lpstr>
      <vt:lpstr>Canva for Non-Profits is FREE</vt:lpstr>
      <vt:lpstr>Resources: ARC</vt:lpstr>
      <vt:lpstr>Resources: Youth Creative Services</vt:lpstr>
      <vt:lpstr>Resources: Volunteering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Johnson, Brooke</dc:creator>
  <cp:lastModifiedBy>Brooke Johnson</cp:lastModifiedBy>
  <cp:revision>2</cp:revision>
  <dcterms:created xsi:type="dcterms:W3CDTF">2025-04-16T00:42:40Z</dcterms:created>
  <dcterms:modified xsi:type="dcterms:W3CDTF">2026-04-10T01:34:59Z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0x010100DFD03B637A2B5847891F16EDF94C7CBA</vt:lpwstr>
  </property>
  <property fmtid="{D5CDD505-2E9C-101B-9397-08002B2CF9AE}" pid="3" name="MediaServiceImageTags">
    <vt:lpwstr/>
  </property>
</Properties>
</file>